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209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29DB-67F2-4CC8-97A9-EB71B8026A9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B2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B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KONAČNO REŠENJE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B2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mtClean="0">
                <a:solidFill>
                  <a:schemeClr val="tx1"/>
                </a:solidFill>
              </a:rPr>
              <a:t>KOLONAB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74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HappyGirl</dc:creator>
  <cp:lastModifiedBy>Korisnik</cp:lastModifiedBy>
  <cp:revision>49</cp:revision>
  <dcterms:created xsi:type="dcterms:W3CDTF">2013-12-17T16:27:27Z</dcterms:created>
  <dcterms:modified xsi:type="dcterms:W3CDTF">2021-05-12T20:50:46Z</dcterms:modified>
</cp:coreProperties>
</file>