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emf" ContentType="image/x-emf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72" r:id="rId10"/>
    <p:sldId id="276" r:id="rId11"/>
    <p:sldId id="265" r:id="rId12"/>
    <p:sldId id="273" r:id="rId13"/>
    <p:sldId id="264" r:id="rId14"/>
    <p:sldId id="285" r:id="rId15"/>
    <p:sldId id="287" r:id="rId16"/>
    <p:sldId id="275" r:id="rId17"/>
    <p:sldId id="278" r:id="rId18"/>
    <p:sldId id="279" r:id="rId19"/>
    <p:sldId id="280" r:id="rId20"/>
    <p:sldId id="281" r:id="rId21"/>
    <p:sldId id="282" r:id="rId22"/>
    <p:sldId id="286" r:id="rId23"/>
    <p:sldId id="284" r:id="rId24"/>
    <p:sldId id="277" r:id="rId25"/>
  </p:sldIdLst>
  <p:sldSz cx="9144000" cy="6858000" type="screen4x3"/>
  <p:notesSz cx="6858000" cy="9144000"/>
  <p:custDataLst>
    <p:tags r:id="rId26"/>
  </p:custDataLst>
  <p:defaultTextStyle>
    <a:defPPr>
      <a:defRPr lang="sr-Latn-R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Trebuchet MS" charset="-18"/>
        <a:ea typeface="Trebuchet MS" charset="-1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Trebuchet MS" charset="-18"/>
        <a:ea typeface="Trebuchet MS" charset="-1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Trebuchet MS" charset="-18"/>
        <a:ea typeface="Trebuchet MS" charset="-1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Trebuchet MS" charset="-18"/>
        <a:ea typeface="Trebuchet MS" charset="-1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Trebuchet MS" charset="-18"/>
        <a:ea typeface="Trebuchet MS" charset="-1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37" autoAdjust="0"/>
    <p:restoredTop sz="94660"/>
  </p:normalViewPr>
  <p:slideViewPr>
    <p:cSldViewPr>
      <p:cViewPr>
        <p:scale>
          <a:sx n="95" d="100"/>
          <a:sy n="95" d="100"/>
        </p:scale>
        <p:origin x="-153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" d="100"/>
          <a:sy n="10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Naslovni slaj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 rotWithShape="1">
            <a:blip r:embed="rId2">
              <a:alphaModFix amt="42999"/>
            </a:blip>
            <a:tile tx="0" ty="0" sx="100000" sy="100000" flip="none" algn="tl"/>
          </a:blipFill>
          <a:ln w="0">
            <a:noFill/>
            <a:round/>
          </a:ln>
          <a:effectLst>
            <a:outerShdw dist="35921" dir="2700000" algn="ctr">
              <a:srgbClr val="808080"/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algn="ctr" eaLnBrk="1" hangingPunct="1"/>
            <a:endParaRPr lang="en-US" altLang="sr-Latn-RS"/>
          </a:p>
        </p:txBody>
      </p:sp>
      <p:cxnSp>
        <p:nvCxnSpPr>
          <p:cNvPr id="2051" name="Ravni poveznik 8"/>
          <p:cNvCxnSpPr/>
          <p:nvPr/>
        </p:nvCxnSpPr>
        <p:spPr>
          <a:xfrm rot="16200000">
            <a:off x="-762000" y="3429000"/>
            <a:ext cx="6858000" cy="0"/>
          </a:xfrm>
          <a:prstGeom prst="line">
            <a:avLst/>
          </a:prstGeom>
          <a:noFill/>
          <a:ln w="11430">
            <a:solidFill>
              <a:schemeClr val="bg1"/>
            </a:solidFill>
            <a:miter lim="800000"/>
          </a:ln>
          <a:effectLst/>
        </p:spPr>
      </p:cxn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r-HR" smtClean="0"/>
              <a:t>Uredite stil podnaslova matrice</a:t>
            </a:r>
            <a:endParaRPr lang="en-US"/>
          </a:p>
        </p:txBody>
      </p:sp>
      <p:sp>
        <p:nvSpPr>
          <p:cNvPr id="2054" name="Rezervirano mjesto broja slajda 28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880350" y="6556375"/>
            <a:ext cx="588962" cy="2286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algn="r" eaLnBrk="1" hangingPunct="1"/>
            <a:fld id="{EEF85C43-0222-4CD6-9F37-2FD9EF3A8874}" type="slidenum">
              <a:rPr lang="hr-HR" altLang="sr-Latn-RS" sz="1100">
                <a:solidFill>
                  <a:srgbClr val="FFFFFF"/>
                </a:solidFill>
              </a:rPr>
              <a:pPr marL="0" lvl="0" indent="0" algn="r" eaLnBrk="1" hangingPunct="1"/>
              <a:t>‹#›</a:t>
            </a:fld>
            <a:endParaRPr lang="hr-HR" altLang="sr-Latn-RS" sz="1100">
              <a:solidFill>
                <a:srgbClr val="FFFFFF"/>
              </a:solidFill>
            </a:endParaRPr>
          </a:p>
        </p:txBody>
      </p:sp>
      <p:sp>
        <p:nvSpPr>
          <p:cNvPr id="2055" name="Rezervirano mjesto datuma 30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5870575" y="6557962"/>
            <a:ext cx="2001838" cy="227012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t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eaLnBrk="1" hangingPunct="1"/>
            <a:fld id="{0B64EE70-F821-42AE-A409-0FB463EDEE93}" type="datetime1">
              <a:rPr lang="hr-HR" altLang="sr-Latn-RS" sz="1000">
                <a:solidFill>
                  <a:srgbClr val="FFFFFF"/>
                </a:solidFill>
              </a:rPr>
              <a:pPr marL="0" lvl="0" indent="0" eaLnBrk="1" hangingPunct="1"/>
              <a:t>21.2.2021.</a:t>
            </a:fld>
            <a:endParaRPr lang="hr-HR" altLang="sr-Latn-RS" sz="1000">
              <a:solidFill>
                <a:srgbClr val="FFFFFF"/>
              </a:solidFill>
            </a:endParaRPr>
          </a:p>
        </p:txBody>
      </p:sp>
      <p:sp>
        <p:nvSpPr>
          <p:cNvPr id="2056" name="Rezervirano mjesto podnožja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2819400" y="6557962"/>
            <a:ext cx="2927350" cy="2286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t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algn="r" eaLnBrk="1" hangingPunct="1"/>
            <a:endParaRPr lang="hr-HR" altLang="sr-Latn-RS" sz="10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slov i okomiti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609416"/>
            <a:ext cx="7239000" cy="484632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269" name="Rezervirano mjesto broja slajda 5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251575" y="6556375"/>
            <a:ext cx="588962" cy="2286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algn="r" eaLnBrk="1" hangingPunct="1"/>
            <a:fld id="{C77A1BE9-D403-43C1-8DFD-5AA3B2C5C538}" type="slidenum">
              <a:rPr lang="hr-HR" altLang="sr-Latn-RS" sz="1100">
                <a:solidFill>
                  <a:schemeClr val="tx2"/>
                </a:solidFill>
              </a:rPr>
              <a:pPr marL="0" lvl="0" indent="0" algn="r" eaLnBrk="1" hangingPunct="1"/>
              <a:t>‹#›</a:t>
            </a:fld>
            <a:endParaRPr lang="hr-HR" altLang="sr-Latn-RS" sz="1100">
              <a:solidFill>
                <a:schemeClr val="tx2"/>
              </a:solidFill>
            </a:endParaRPr>
          </a:p>
        </p:txBody>
      </p:sp>
      <p:sp>
        <p:nvSpPr>
          <p:cNvPr id="11270" name="Rezervirano mjesto datuma 3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4246562" y="6557962"/>
            <a:ext cx="2001838" cy="227012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t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eaLnBrk="1" hangingPunct="1"/>
            <a:fld id="{272CD314-72FC-479E-931F-043CB9A49D57}" type="datetime1">
              <a:rPr lang="hr-HR" altLang="sr-Latn-RS" sz="1000">
                <a:solidFill>
                  <a:schemeClr val="tx2"/>
                </a:solidFill>
              </a:rPr>
              <a:pPr marL="0" lvl="0" indent="0" eaLnBrk="1" hangingPunct="1"/>
              <a:t>21.2.2021.</a:t>
            </a:fld>
            <a:endParaRPr lang="hr-HR" altLang="sr-Latn-RS" sz="1000">
              <a:solidFill>
                <a:schemeClr val="tx2"/>
              </a:solidFill>
            </a:endParaRPr>
          </a:p>
        </p:txBody>
      </p:sp>
      <p:sp>
        <p:nvSpPr>
          <p:cNvPr id="11271" name="Rezervirano mjesto podnožja 4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57200" y="6557962"/>
            <a:ext cx="3657600" cy="2286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t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algn="r" eaLnBrk="1" hangingPunct="1"/>
            <a:endParaRPr lang="hr-HR" altLang="sr-Latn-RS" sz="10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Okomiti naslov i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2293" name="Rezervirano mjesto broja slajda 5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254750" y="6553200"/>
            <a:ext cx="588962" cy="2286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algn="r" eaLnBrk="1" hangingPunct="1"/>
            <a:fld id="{BE618824-CB22-42D6-A21B-957AAFF1B50D}" type="slidenum">
              <a:rPr lang="hr-HR" altLang="sr-Latn-RS" sz="1100">
                <a:solidFill>
                  <a:schemeClr val="tx2"/>
                </a:solidFill>
              </a:rPr>
              <a:pPr marL="0" lvl="0" indent="0" algn="r" eaLnBrk="1" hangingPunct="1"/>
              <a:t>‹#›</a:t>
            </a:fld>
            <a:endParaRPr lang="hr-HR" altLang="sr-Latn-RS" sz="1100">
              <a:solidFill>
                <a:schemeClr val="tx2"/>
              </a:solidFill>
            </a:endParaRPr>
          </a:p>
        </p:txBody>
      </p:sp>
      <p:sp>
        <p:nvSpPr>
          <p:cNvPr id="12294" name="Rezervirano mjesto datuma 3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4243388" y="6557962"/>
            <a:ext cx="2001838" cy="227012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t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eaLnBrk="1" hangingPunct="1"/>
            <a:fld id="{4F04F167-412C-4386-B037-767B8AA8EE35}" type="datetime1">
              <a:rPr lang="hr-HR" altLang="sr-Latn-RS" sz="1000">
                <a:solidFill>
                  <a:schemeClr val="tx2"/>
                </a:solidFill>
              </a:rPr>
              <a:pPr marL="0" lvl="0" indent="0" eaLnBrk="1" hangingPunct="1"/>
              <a:t>21.2.2021.</a:t>
            </a:fld>
            <a:endParaRPr lang="hr-HR" altLang="sr-Latn-RS" sz="1000">
              <a:solidFill>
                <a:schemeClr val="tx2"/>
              </a:solidFill>
            </a:endParaRPr>
          </a:p>
        </p:txBody>
      </p:sp>
      <p:sp>
        <p:nvSpPr>
          <p:cNvPr id="12295" name="Rezervirano mjesto podnožja 4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57200" y="6556375"/>
            <a:ext cx="3657600" cy="2286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t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algn="r" eaLnBrk="1" hangingPunct="1"/>
            <a:endParaRPr lang="hr-HR" altLang="sr-Latn-RS" sz="10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8463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3077" name="Rezervirano mjesto broja slajda 5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251575" y="6556375"/>
            <a:ext cx="588962" cy="2286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algn="r" eaLnBrk="1" hangingPunct="1"/>
            <a:fld id="{7F83EC33-7DE3-4D16-98D4-E89429457E0C}" type="slidenum">
              <a:rPr lang="hr-HR" altLang="sr-Latn-RS" sz="1100">
                <a:solidFill>
                  <a:schemeClr val="tx2"/>
                </a:solidFill>
              </a:rPr>
              <a:pPr marL="0" lvl="0" indent="0" algn="r" eaLnBrk="1" hangingPunct="1"/>
              <a:t>‹#›</a:t>
            </a:fld>
            <a:endParaRPr lang="hr-HR" altLang="sr-Latn-RS" sz="1100">
              <a:solidFill>
                <a:schemeClr val="tx2"/>
              </a:solidFill>
            </a:endParaRPr>
          </a:p>
        </p:txBody>
      </p:sp>
      <p:sp>
        <p:nvSpPr>
          <p:cNvPr id="3078" name="Rezervirano mjesto datuma 3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4246562" y="6557962"/>
            <a:ext cx="2001838" cy="227012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t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eaLnBrk="1" hangingPunct="1"/>
            <a:fld id="{A765C4EF-8763-4913-AE32-C5042229E0A1}" type="datetime1">
              <a:rPr lang="hr-HR" altLang="sr-Latn-RS" sz="1000">
                <a:solidFill>
                  <a:schemeClr val="tx2"/>
                </a:solidFill>
              </a:rPr>
              <a:pPr marL="0" lvl="0" indent="0" eaLnBrk="1" hangingPunct="1"/>
              <a:t>21.2.2021.</a:t>
            </a:fld>
            <a:endParaRPr lang="hr-HR" altLang="sr-Latn-RS" sz="1000">
              <a:solidFill>
                <a:schemeClr val="tx2"/>
              </a:solidFill>
            </a:endParaRPr>
          </a:p>
        </p:txBody>
      </p:sp>
      <p:sp>
        <p:nvSpPr>
          <p:cNvPr id="3079" name="Rezervirano mjesto podnožja 4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57200" y="6557962"/>
            <a:ext cx="3657600" cy="2286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t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algn="r" eaLnBrk="1" hangingPunct="1"/>
            <a:endParaRPr lang="hr-HR" altLang="sr-Latn-RS" sz="10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aglavlje odjelj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101" name="Rezervirano mjesto broja slajda 5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734175" y="6554788"/>
            <a:ext cx="588962" cy="2286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algn="r" eaLnBrk="1" hangingPunct="1"/>
            <a:fld id="{FF2286FF-2B6A-41BF-A118-F3E30CE320B7}" type="slidenum">
              <a:rPr lang="hr-HR" altLang="sr-Latn-RS" sz="1100">
                <a:solidFill>
                  <a:schemeClr val="tx2"/>
                </a:solidFill>
              </a:rPr>
              <a:pPr marL="0" lvl="0" indent="0" algn="r" eaLnBrk="1" hangingPunct="1"/>
              <a:t>‹#›</a:t>
            </a:fld>
            <a:endParaRPr lang="hr-HR" altLang="sr-Latn-RS" sz="1100">
              <a:solidFill>
                <a:schemeClr val="tx2"/>
              </a:solidFill>
            </a:endParaRPr>
          </a:p>
        </p:txBody>
      </p:sp>
      <p:sp>
        <p:nvSpPr>
          <p:cNvPr id="4102" name="Rezervirano mjesto datuma 3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4724400" y="6556375"/>
            <a:ext cx="2001838" cy="227012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t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eaLnBrk="1" hangingPunct="1"/>
            <a:fld id="{20AD3612-E34C-4B93-A223-FD3E8617E41F}" type="datetime1">
              <a:rPr lang="hr-HR" altLang="sr-Latn-RS" sz="1000">
                <a:solidFill>
                  <a:schemeClr val="tx2"/>
                </a:solidFill>
              </a:rPr>
              <a:pPr marL="0" lvl="0" indent="0" eaLnBrk="1" hangingPunct="1"/>
              <a:t>21.2.2021.</a:t>
            </a:fld>
            <a:endParaRPr lang="hr-HR" altLang="sr-Latn-RS" sz="1000">
              <a:solidFill>
                <a:schemeClr val="tx2"/>
              </a:solidFill>
            </a:endParaRPr>
          </a:p>
        </p:txBody>
      </p:sp>
      <p:sp>
        <p:nvSpPr>
          <p:cNvPr id="4103" name="Rezervirano mjesto podnožja 4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1735138" y="6556375"/>
            <a:ext cx="2895600" cy="2286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t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algn="r" eaLnBrk="1" hangingPunct="1"/>
            <a:endParaRPr lang="hr-HR" altLang="sr-Latn-RS" sz="10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sadržaj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125" name="Rezervirano mjesto broja slajda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251575" y="6556375"/>
            <a:ext cx="588962" cy="2286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algn="r" eaLnBrk="1" hangingPunct="1"/>
            <a:fld id="{3B83B726-EB00-4A7E-87DF-FA37610E0C03}" type="slidenum">
              <a:rPr lang="hr-HR" altLang="sr-Latn-RS" sz="1100">
                <a:solidFill>
                  <a:schemeClr val="tx2"/>
                </a:solidFill>
              </a:rPr>
              <a:pPr marL="0" lvl="0" indent="0" algn="r" eaLnBrk="1" hangingPunct="1"/>
              <a:t>‹#›</a:t>
            </a:fld>
            <a:endParaRPr lang="hr-HR" altLang="sr-Latn-RS" sz="1100">
              <a:solidFill>
                <a:schemeClr val="tx2"/>
              </a:solidFill>
            </a:endParaRPr>
          </a:p>
        </p:txBody>
      </p:sp>
      <p:sp>
        <p:nvSpPr>
          <p:cNvPr id="5126" name="Rezervirano mjesto datuma 4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4246562" y="6557962"/>
            <a:ext cx="2001838" cy="227012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t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eaLnBrk="1" hangingPunct="1"/>
            <a:fld id="{D0017D7B-BA9A-40AF-A7EF-9C61B1524516}" type="datetime1">
              <a:rPr lang="hr-HR" altLang="sr-Latn-RS" sz="1000">
                <a:solidFill>
                  <a:schemeClr val="tx2"/>
                </a:solidFill>
              </a:rPr>
              <a:pPr marL="0" lvl="0" indent="0" eaLnBrk="1" hangingPunct="1"/>
              <a:t>21.2.2021.</a:t>
            </a:fld>
            <a:endParaRPr lang="hr-HR" altLang="sr-Latn-RS" sz="1000">
              <a:solidFill>
                <a:schemeClr val="tx2"/>
              </a:solidFill>
            </a:endParaRPr>
          </a:p>
        </p:txBody>
      </p:sp>
      <p:sp>
        <p:nvSpPr>
          <p:cNvPr id="5127" name="Rezervirano mjesto podnožja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57200" y="6557962"/>
            <a:ext cx="3657600" cy="2286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t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algn="r" eaLnBrk="1" hangingPunct="1"/>
            <a:endParaRPr lang="hr-HR" altLang="sr-Latn-RS" sz="10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Usporedb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149" name="Rezervirano mjesto datuma 2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246562" y="6557962"/>
            <a:ext cx="2001838" cy="227012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t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eaLnBrk="1" hangingPunct="1"/>
            <a:fld id="{F1BEC036-D52A-4EE1-9290-5513F379AD30}" type="datetime1">
              <a:rPr lang="hr-HR" altLang="sr-Latn-RS" sz="1000">
                <a:solidFill>
                  <a:schemeClr val="tx2"/>
                </a:solidFill>
              </a:rPr>
              <a:pPr marL="0" lvl="0" indent="0" eaLnBrk="1" hangingPunct="1"/>
              <a:t>21.2.2021.</a:t>
            </a:fld>
            <a:endParaRPr lang="hr-HR" altLang="sr-Latn-RS" sz="1000">
              <a:solidFill>
                <a:schemeClr val="tx2"/>
              </a:solidFill>
            </a:endParaRPr>
          </a:p>
        </p:txBody>
      </p:sp>
      <p:sp>
        <p:nvSpPr>
          <p:cNvPr id="6150" name="Rezervirano mjesto podnožja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57200" y="6557962"/>
            <a:ext cx="3657600" cy="2286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t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algn="r" eaLnBrk="1" hangingPunct="1"/>
            <a:endParaRPr lang="hr-HR" altLang="sr-Latn-RS" sz="1000">
              <a:solidFill>
                <a:schemeClr val="tx2"/>
              </a:solidFill>
            </a:endParaRPr>
          </a:p>
        </p:txBody>
      </p:sp>
      <p:sp>
        <p:nvSpPr>
          <p:cNvPr id="6151" name="Rezervirano mjesto broja slajda 1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251575" y="6556375"/>
            <a:ext cx="588962" cy="2286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algn="r" eaLnBrk="1" hangingPunct="1"/>
            <a:fld id="{7648BF4D-C0F4-46AA-893C-91932A03542C}" type="slidenum">
              <a:rPr lang="hr-HR" altLang="sr-Latn-RS" sz="1100">
                <a:solidFill>
                  <a:schemeClr val="tx2"/>
                </a:solidFill>
              </a:rPr>
              <a:pPr marL="0" lvl="0" indent="0" algn="r" eaLnBrk="1" hangingPunct="1"/>
              <a:t>‹#›</a:t>
            </a:fld>
            <a:endParaRPr lang="hr-HR" altLang="sr-Latn-RS" sz="11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amo naslo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7173" name="Rezervirano mjesto broja slajda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251575" y="6556375"/>
            <a:ext cx="588962" cy="2286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algn="r" eaLnBrk="1" hangingPunct="1"/>
            <a:fld id="{D697CE74-4EE9-467D-89DC-8F8E587F8849}" type="slidenum">
              <a:rPr lang="hr-HR" altLang="sr-Latn-RS" sz="1100">
                <a:solidFill>
                  <a:schemeClr val="tx2"/>
                </a:solidFill>
              </a:rPr>
              <a:pPr marL="0" lvl="0" indent="0" algn="r" eaLnBrk="1" hangingPunct="1"/>
              <a:t>‹#›</a:t>
            </a:fld>
            <a:endParaRPr lang="hr-HR" altLang="sr-Latn-RS" sz="1100">
              <a:solidFill>
                <a:schemeClr val="tx2"/>
              </a:solidFill>
            </a:endParaRPr>
          </a:p>
        </p:txBody>
      </p:sp>
      <p:sp>
        <p:nvSpPr>
          <p:cNvPr id="7174" name="Rezervirano mjesto datuma 2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4246562" y="6557962"/>
            <a:ext cx="2001838" cy="227012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t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eaLnBrk="1" hangingPunct="1"/>
            <a:fld id="{0692775D-9CBE-4212-A637-8EF73A2C1F32}" type="datetime1">
              <a:rPr lang="hr-HR" altLang="sr-Latn-RS" sz="1000">
                <a:solidFill>
                  <a:schemeClr val="tx2"/>
                </a:solidFill>
              </a:rPr>
              <a:pPr marL="0" lvl="0" indent="0" eaLnBrk="1" hangingPunct="1"/>
              <a:t>21.2.2021.</a:t>
            </a:fld>
            <a:endParaRPr lang="hr-HR" altLang="sr-Latn-RS" sz="1000">
              <a:solidFill>
                <a:schemeClr val="tx2"/>
              </a:solidFill>
            </a:endParaRPr>
          </a:p>
        </p:txBody>
      </p:sp>
      <p:sp>
        <p:nvSpPr>
          <p:cNvPr id="7175" name="Rezervirano mjesto podnožja 3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57200" y="6557962"/>
            <a:ext cx="3657600" cy="2286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t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algn="r" eaLnBrk="1" hangingPunct="1"/>
            <a:endParaRPr lang="hr-HR" altLang="sr-Latn-RS" sz="10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n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zervirano mjesto broja slajda 3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251575" y="6556375"/>
            <a:ext cx="588962" cy="2286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algn="r" eaLnBrk="1" hangingPunct="1"/>
            <a:fld id="{1F776B87-5836-4B63-89D5-553D07DDBCE0}" type="slidenum">
              <a:rPr lang="hr-HR" altLang="sr-Latn-RS" sz="1100">
                <a:solidFill>
                  <a:schemeClr val="tx2"/>
                </a:solidFill>
              </a:rPr>
              <a:pPr marL="0" lvl="0" indent="0" algn="r" eaLnBrk="1" hangingPunct="1"/>
              <a:t>‹#›</a:t>
            </a:fld>
            <a:endParaRPr lang="hr-HR" altLang="sr-Latn-RS" sz="1100">
              <a:solidFill>
                <a:schemeClr val="tx2"/>
              </a:solidFill>
            </a:endParaRPr>
          </a:p>
        </p:txBody>
      </p:sp>
      <p:sp>
        <p:nvSpPr>
          <p:cNvPr id="8198" name="Rezervirano mjesto datuma 1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4246562" y="6557962"/>
            <a:ext cx="2001838" cy="227012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t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eaLnBrk="1" hangingPunct="1"/>
            <a:fld id="{3CD4EE4A-A8BC-45D4-9217-CC220CA21303}" type="datetime1">
              <a:rPr lang="hr-HR" altLang="sr-Latn-RS" sz="1000">
                <a:solidFill>
                  <a:schemeClr val="tx2"/>
                </a:solidFill>
              </a:rPr>
              <a:pPr marL="0" lvl="0" indent="0" eaLnBrk="1" hangingPunct="1"/>
              <a:t>21.2.2021.</a:t>
            </a:fld>
            <a:endParaRPr lang="hr-HR" altLang="sr-Latn-RS" sz="1000">
              <a:solidFill>
                <a:schemeClr val="tx2"/>
              </a:solidFill>
            </a:endParaRPr>
          </a:p>
        </p:txBody>
      </p:sp>
      <p:sp>
        <p:nvSpPr>
          <p:cNvPr id="8199" name="Rezervirano mjesto podnožja 2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57200" y="6557962"/>
            <a:ext cx="3657600" cy="2286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t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algn="r" eaLnBrk="1" hangingPunct="1"/>
            <a:endParaRPr lang="hr-HR" altLang="sr-Latn-RS" sz="10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Sadržaj s opis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/>
          <a:lstStyle>
            <a:lvl1pPr algn="l">
              <a:buNone/>
              <a:defRPr lang="en-US" sz="2400" baseline="0" smtClean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rtlCol="0" fromWordArt="0" forceAA="0">
            <a:normAutofit/>
          </a:bodyPr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9221" name="Rezervirano mjesto broja slajda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251575" y="6556375"/>
            <a:ext cx="588962" cy="2286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algn="r" eaLnBrk="1" hangingPunct="1"/>
            <a:fld id="{2115D593-F2E7-42A6-B8E2-DEDC10151FAD}" type="slidenum">
              <a:rPr lang="hr-HR" altLang="sr-Latn-RS" sz="1100">
                <a:solidFill>
                  <a:schemeClr val="tx2"/>
                </a:solidFill>
              </a:rPr>
              <a:pPr marL="0" lvl="0" indent="0" algn="r" eaLnBrk="1" hangingPunct="1"/>
              <a:t>‹#›</a:t>
            </a:fld>
            <a:endParaRPr lang="hr-HR" altLang="sr-Latn-RS" sz="1100">
              <a:solidFill>
                <a:schemeClr val="tx2"/>
              </a:solidFill>
            </a:endParaRPr>
          </a:p>
        </p:txBody>
      </p:sp>
      <p:sp>
        <p:nvSpPr>
          <p:cNvPr id="9222" name="Rezervirano mjesto datuma 4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4246562" y="6557962"/>
            <a:ext cx="2001838" cy="227012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t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eaLnBrk="1" hangingPunct="1"/>
            <a:fld id="{AC5EBB17-2729-44C4-B619-E009988C3F81}" type="datetime1">
              <a:rPr lang="hr-HR" altLang="sr-Latn-RS" sz="1000">
                <a:solidFill>
                  <a:schemeClr val="tx2"/>
                </a:solidFill>
              </a:rPr>
              <a:pPr marL="0" lvl="0" indent="0" eaLnBrk="1" hangingPunct="1"/>
              <a:t>21.2.2021.</a:t>
            </a:fld>
            <a:endParaRPr lang="hr-HR" altLang="sr-Latn-RS" sz="1000">
              <a:solidFill>
                <a:schemeClr val="tx2"/>
              </a:solidFill>
            </a:endParaRPr>
          </a:p>
        </p:txBody>
      </p:sp>
      <p:sp>
        <p:nvSpPr>
          <p:cNvPr id="9223" name="Rezervirano mjesto podnožja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57200" y="6557962"/>
            <a:ext cx="3657600" cy="2286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t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algn="r" eaLnBrk="1" hangingPunct="1"/>
            <a:endParaRPr lang="hr-HR" altLang="sr-Latn-RS" sz="10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Slika s opisom">
    <p:bg>
      <p:bgPr>
        <a:solidFill>
          <a:srgbClr val="E96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ravokutnik 7"/>
          <p:cNvSpPr>
            <a:spLocks noChangeArrowheads="1"/>
          </p:cNvSpPr>
          <p:nvPr/>
        </p:nvSpPr>
        <p:spPr bwMode="auto">
          <a:xfrm rot="21240000">
            <a:off x="598488" y="1004888"/>
            <a:ext cx="4319588" cy="4313238"/>
          </a:xfrm>
          <a:prstGeom prst="rect">
            <a:avLst/>
          </a:prstGeom>
          <a:solidFill>
            <a:srgbClr val="FAFAFA"/>
          </a:solidFill>
          <a:ln w="1270" cap="rnd" algn="ctr">
            <a:solidFill>
              <a:srgbClr val="EAEAEA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000" dist="12700" dir="5400000" algn="t" rotWithShape="0">
              <a:srgbClr val="000000">
                <a:alpha val="39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algn="ctr" eaLnBrk="1" hangingPunct="1"/>
            <a:endParaRPr lang="en-US" altLang="sr-Latn-RS"/>
          </a:p>
        </p:txBody>
      </p:sp>
      <p:sp>
        <p:nvSpPr>
          <p:cNvPr id="10243" name="Pravokutnik 8"/>
          <p:cNvSpPr>
            <a:spLocks noChangeArrowheads="1"/>
          </p:cNvSpPr>
          <p:nvPr/>
        </p:nvSpPr>
        <p:spPr bwMode="auto">
          <a:xfrm rot="21420000">
            <a:off x="596900" y="998538"/>
            <a:ext cx="4319588" cy="4313238"/>
          </a:xfrm>
          <a:prstGeom prst="rect">
            <a:avLst/>
          </a:prstGeom>
          <a:solidFill>
            <a:srgbClr val="FAFAFA"/>
          </a:solidFill>
          <a:ln w="1270" cap="rnd" algn="ctr">
            <a:solidFill>
              <a:srgbClr val="EAEAEA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000" dist="12700" dir="5400000" algn="tl" rotWithShape="0">
              <a:srgbClr val="000000">
                <a:alpha val="39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algn="ctr" eaLnBrk="1" hangingPunct="1"/>
            <a:endParaRPr lang="en-US" altLang="sr-Latn-R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ct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/>
              <a:buNone/>
              <a:defRPr/>
            </a:pPr>
            <a:r>
              <a:rPr kumimoji="0" lang="hr-HR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charset="-18"/>
                <a:cs typeface="Arial"/>
              </a:rPr>
              <a:t>Kliknite ikonu da biste dodali  sliku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/>
              <a:cs typeface="Arial"/>
            </a:endParaRPr>
          </a:p>
        </p:txBody>
      </p:sp>
      <p:sp>
        <p:nvSpPr>
          <p:cNvPr id="10246" name="Rezervirano mjesto datuma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246562" y="6557962"/>
            <a:ext cx="2001838" cy="227012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t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eaLnBrk="1" hangingPunct="1"/>
            <a:fld id="{78A11093-16D0-4910-8363-05076D94057A}" type="datetime1">
              <a:rPr lang="hr-HR" altLang="sr-Latn-RS" sz="1000">
                <a:solidFill>
                  <a:schemeClr val="tx2"/>
                </a:solidFill>
              </a:rPr>
              <a:pPr marL="0" lvl="0" indent="0" eaLnBrk="1" hangingPunct="1"/>
              <a:t>21.2.2021.</a:t>
            </a:fld>
            <a:endParaRPr lang="hr-HR" altLang="sr-Latn-RS" sz="1000">
              <a:solidFill>
                <a:schemeClr val="tx2"/>
              </a:solidFill>
            </a:endParaRPr>
          </a:p>
        </p:txBody>
      </p:sp>
      <p:sp>
        <p:nvSpPr>
          <p:cNvPr id="10247" name="Rezervirano mjesto podnožja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57200" y="6557962"/>
            <a:ext cx="3657600" cy="2286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t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algn="r" eaLnBrk="1" hangingPunct="1"/>
            <a:endParaRPr lang="hr-HR" altLang="sr-Latn-RS" sz="1000">
              <a:solidFill>
                <a:schemeClr val="tx2"/>
              </a:solidFill>
            </a:endParaRPr>
          </a:p>
        </p:txBody>
      </p:sp>
      <p:sp>
        <p:nvSpPr>
          <p:cNvPr id="10248" name="Rezervirano mjesto broja slajda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251575" y="6556375"/>
            <a:ext cx="588962" cy="22860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algn="r" eaLnBrk="1" hangingPunct="1"/>
            <a:fld id="{23BB8E0B-DDC2-41C9-BB6D-CA54C1E417DE}" type="slidenum">
              <a:rPr lang="hr-HR" altLang="sr-Latn-RS" sz="1100">
                <a:solidFill>
                  <a:schemeClr val="tx2"/>
                </a:solidFill>
              </a:rPr>
              <a:pPr marL="0" lvl="0" indent="0" algn="r" eaLnBrk="1" hangingPunct="1"/>
              <a:t>‹#›</a:t>
            </a:fld>
            <a:endParaRPr lang="hr-HR" altLang="sr-Latn-RS" sz="110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 rotWithShape="1">
            <a:blip r:embed="rId13">
              <a:alphaModFix amt="42999"/>
            </a:blip>
            <a:tile tx="0" ty="0" sx="100000" sy="100000" flip="none" algn="tl"/>
          </a:blipFill>
          <a:ln w="0">
            <a:noFill/>
            <a:round/>
          </a:ln>
          <a:effectLst>
            <a:outerShdw dist="35921" dir="2700000" algn="ctr">
              <a:srgbClr val="808080"/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algn="ctr" eaLnBrk="1" hangingPunct="1"/>
            <a:endParaRPr lang="en-US" altLang="sr-Latn-RS"/>
          </a:p>
        </p:txBody>
      </p:sp>
      <p:sp>
        <p:nvSpPr>
          <p:cNvPr id="1027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  <a:round/>
          </a:ln>
        </p:spPr>
        <p:txBody>
          <a:bodyPr lIns="45720" tIns="0" rIns="45720" bIns="0"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3800" b="1" i="0" u="none" baseline="0">
                <a:solidFill>
                  <a:schemeClr val="tx2"/>
                </a:solidFill>
                <a:latin typeface="Trebuchet MS" charset="-18"/>
                <a:ea typeface="Arial"/>
                <a:cs typeface="Arial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9pPr>
          </a:lstStyle>
          <a:p>
            <a:pPr lvl="0"/>
            <a:r>
              <a:t>Uredite stil naslova matrice</a:t>
            </a:r>
          </a:p>
        </p:txBody>
      </p:sp>
      <p:sp>
        <p:nvSpPr>
          <p:cNvPr id="1028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  <a:round/>
          </a:ln>
        </p:spPr>
        <p:txBody>
          <a:bodyPr>
            <a:noAutofit/>
          </a:bodyPr>
          <a:lstStyle>
            <a:lvl1pPr marL="273050" indent="-273050" algn="l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/>
              <a:buChar char=""/>
              <a:defRPr kumimoji="0" lang="sr-Latn-RS" altLang="en-US" sz="26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1pPr>
            <a:lvl2pPr marL="520700" indent="-228600" algn="l" defTabSz="9144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/>
              <a:buChar char=""/>
              <a:defRPr kumimoji="0" lang="sr-Latn-RS" altLang="en-US" sz="23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2pPr>
            <a:lvl3pPr marL="758825" indent="-228600" algn="l" defTabSz="914400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60000"/>
              <a:buFont typeface="Wingdings"/>
              <a:buChar char=""/>
              <a:defRPr kumimoji="0" lang="sr-Latn-RS" altLang="en-US" sz="20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3pPr>
            <a:lvl4pPr marL="1004888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/>
              <a:buChar char=""/>
              <a:defRPr kumimoji="0" lang="sr-Latn-RS" altLang="en-US" sz="20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4pPr>
            <a:lvl5pPr marL="1279525" indent="-228600" algn="l" defTabSz="914400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kumimoji="0" lang="sr-Latn-RS" altLang="en-US" sz="18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5pPr>
            <a:lvl6pPr marL="17367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lang="sr-Latn-RS" altLang="en-US">
                <a:solidFill>
                  <a:schemeClr val="tx1"/>
                </a:solidFill>
                <a:latin typeface="Trebuchet MS" charset="-18"/>
                <a:cs typeface="Arial"/>
              </a:defRPr>
            </a:lvl6pPr>
            <a:lvl7pPr marL="21939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lang="sr-Latn-RS" altLang="en-US">
                <a:solidFill>
                  <a:schemeClr val="tx1"/>
                </a:solidFill>
                <a:latin typeface="Trebuchet MS" charset="-18"/>
                <a:cs typeface="Arial"/>
              </a:defRPr>
            </a:lvl7pPr>
            <a:lvl8pPr marL="26511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lang="sr-Latn-RS" altLang="en-US">
                <a:solidFill>
                  <a:schemeClr val="tx1"/>
                </a:solidFill>
                <a:latin typeface="Trebuchet MS" charset="-18"/>
                <a:cs typeface="Arial"/>
              </a:defRPr>
            </a:lvl8pPr>
            <a:lvl9pPr marL="31083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lang="sr-Latn-RS" altLang="en-US">
                <a:solidFill>
                  <a:schemeClr val="tx1"/>
                </a:solidFill>
                <a:latin typeface="Trebuchet MS" charset="-18"/>
                <a:cs typeface="Arial"/>
              </a:defRPr>
            </a:lvl9pPr>
          </a:lstStyle>
          <a:p>
            <a:pPr lvl="0"/>
            <a:r>
              <a:t>Uredite stilove teksta matrice</a:t>
            </a:r>
          </a:p>
          <a:p>
            <a:pPr lvl="1"/>
            <a:r>
              <a:t>Druga razina</a:t>
            </a:r>
          </a:p>
          <a:p>
            <a:pPr lvl="2"/>
            <a:r>
              <a:t>Treća razina</a:t>
            </a:r>
          </a:p>
          <a:p>
            <a:pPr lvl="3"/>
            <a:r>
              <a:t>Četvrta razina</a:t>
            </a:r>
          </a:p>
          <a:p>
            <a:pPr lvl="4"/>
            <a:r>
              <a:t>Peta razina</a:t>
            </a:r>
          </a:p>
        </p:txBody>
      </p:sp>
      <p:sp>
        <p:nvSpPr>
          <p:cNvPr id="1029" name="Rezervirano mjesto datuma 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46562" y="6557962"/>
            <a:ext cx="200183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t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eaLnBrk="1" hangingPunct="1"/>
            <a:fld id="{381ADABE-A945-46E7-8CB3-E062A58B4FC9}" type="datetime1">
              <a:rPr lang="hr-HR" altLang="sr-Latn-RS" sz="1000">
                <a:solidFill>
                  <a:schemeClr val="tx2"/>
                </a:solidFill>
              </a:rPr>
              <a:pPr marL="0" lvl="0" indent="0" eaLnBrk="1" hangingPunct="1"/>
              <a:t>21.2.2021.</a:t>
            </a:fld>
            <a:endParaRPr lang="hr-HR" altLang="sr-Latn-RS" sz="1000">
              <a:solidFill>
                <a:schemeClr val="tx2"/>
              </a:solidFill>
            </a:endParaRPr>
          </a:p>
        </p:txBody>
      </p:sp>
      <p:sp>
        <p:nvSpPr>
          <p:cNvPr id="1030" name="Rezervirano mjesto podnožja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t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algn="r" eaLnBrk="1" hangingPunct="1"/>
            <a:endParaRPr lang="hr-HR" altLang="sr-Latn-RS" sz="1000">
              <a:solidFill>
                <a:schemeClr val="tx2"/>
              </a:solidFill>
            </a:endParaRPr>
          </a:p>
        </p:txBody>
      </p:sp>
      <p:sp>
        <p:nvSpPr>
          <p:cNvPr id="1031" name="Rezervirano mjesto broja slajda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algn="r" eaLnBrk="1" hangingPunct="1"/>
            <a:fld id="{CA4E3F7D-58A4-400C-BE2D-0D7B06CC52E6}" type="slidenum">
              <a:rPr lang="hr-HR" altLang="sr-Latn-RS" sz="1100">
                <a:solidFill>
                  <a:schemeClr val="tx2"/>
                </a:solidFill>
              </a:rPr>
              <a:pPr marL="0" lvl="0" indent="0" algn="r" eaLnBrk="1" hangingPunct="1"/>
              <a:t>‹#›</a:t>
            </a:fld>
            <a:endParaRPr lang="hr-HR" altLang="sr-Latn-RS" sz="110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7" r:id="rId2"/>
    <p:sldLayoutId id="2147483699" r:id="rId3"/>
    <p:sldLayoutId id="2147483701" r:id="rId4"/>
    <p:sldLayoutId id="2147483703" r:id="rId5"/>
    <p:sldLayoutId id="2147483705" r:id="rId6"/>
    <p:sldLayoutId id="2147483707" r:id="rId7"/>
    <p:sldLayoutId id="2147483709" r:id="rId8"/>
    <p:sldLayoutId id="2147483711" r:id="rId9"/>
    <p:sldLayoutId id="2147483713" r:id="rId10"/>
    <p:sldLayoutId id="2147483715" r:id="rId11"/>
  </p:sldLayoutIdLst>
  <p:transition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800" b="1" i="0" u="none" baseline="0">
          <a:solidFill>
            <a:schemeClr val="tx2"/>
          </a:solidFill>
          <a:effectLst/>
          <a:latin typeface="Trebuchet MS" charset="-18"/>
          <a:ea typeface="Arial"/>
          <a:cs typeface="Arial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charset="-18"/>
          <a:cs typeface="Arial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charset="-18"/>
          <a:cs typeface="Arial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charset="-18"/>
          <a:cs typeface="Arial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charset="-18"/>
          <a:cs typeface="Arial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charset="-18"/>
          <a:cs typeface="Arial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charset="-18"/>
          <a:cs typeface="Arial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charset="-18"/>
          <a:cs typeface="Arial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charset="-18"/>
          <a:cs typeface="Arial"/>
        </a:defRPr>
      </a:lvl9pPr>
    </p:titleStyle>
    <p:bodyStyle>
      <a:lvl1pPr marL="273050" indent="-273050" algn="l" defTabSz="9144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/>
        <a:buChar char=""/>
        <a:defRPr kumimoji="0" sz="2600" b="0" i="0" u="none" baseline="0">
          <a:solidFill>
            <a:schemeClr val="tx1"/>
          </a:solidFill>
          <a:effectLst/>
          <a:latin typeface="Trebuchet MS" charset="-18"/>
          <a:ea typeface="Arial"/>
          <a:cs typeface="Arial"/>
        </a:defRPr>
      </a:lvl1pPr>
      <a:lvl2pPr marL="520700" indent="-228600" algn="l" defTabSz="9144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/>
        <a:buChar char=""/>
        <a:defRPr kumimoji="0" sz="2300" b="0" i="0" u="none" baseline="0">
          <a:solidFill>
            <a:schemeClr val="tx1"/>
          </a:solidFill>
          <a:effectLst/>
          <a:latin typeface="Trebuchet MS" charset="-18"/>
          <a:ea typeface="Arial"/>
          <a:cs typeface="Arial"/>
        </a:defRPr>
      </a:lvl2pPr>
      <a:lvl3pPr marL="758825" indent="-228600" algn="l" defTabSz="914400" rtl="0" eaLnBrk="0" fontAlgn="base" hangingPunct="0">
        <a:lnSpc>
          <a:spcPct val="100000"/>
        </a:lnSpc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/>
        <a:buChar char=""/>
        <a:defRPr kumimoji="0" sz="2000" b="0" i="0" u="none" baseline="0">
          <a:solidFill>
            <a:schemeClr val="tx1"/>
          </a:solidFill>
          <a:effectLst/>
          <a:latin typeface="Trebuchet MS" charset="-18"/>
          <a:ea typeface="Arial"/>
          <a:cs typeface="Arial"/>
        </a:defRPr>
      </a:lvl3pPr>
      <a:lvl4pPr marL="1004888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/>
        <a:buChar char=""/>
        <a:defRPr kumimoji="0" sz="2000" b="0" i="0" u="none" baseline="0">
          <a:solidFill>
            <a:schemeClr val="tx1"/>
          </a:solidFill>
          <a:effectLst/>
          <a:latin typeface="Trebuchet MS" charset="-18"/>
          <a:ea typeface="Arial"/>
          <a:cs typeface="Arial"/>
        </a:defRPr>
      </a:lvl4pPr>
      <a:lvl5pPr marL="1279525" indent="-228600" algn="l" defTabSz="914400" rtl="0" eaLnBrk="0" fontAlgn="base" hangingPunct="0">
        <a:lnSpc>
          <a:spcPct val="100000"/>
        </a:lnSpc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/>
        <a:buChar char=""/>
        <a:defRPr kumimoji="0" sz="1800" b="0" i="0" u="none" baseline="0">
          <a:solidFill>
            <a:schemeClr val="tx1"/>
          </a:solidFill>
          <a:effectLst/>
          <a:latin typeface="Trebuchet MS" charset="-18"/>
          <a:ea typeface="Arial"/>
          <a:cs typeface="Arial"/>
        </a:defRPr>
      </a:lvl5pPr>
      <a:lvl6pPr marL="17367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/>
        <a:buChar char=""/>
        <a:defRPr>
          <a:solidFill>
            <a:schemeClr val="tx1"/>
          </a:solidFill>
          <a:latin typeface="Trebuchet MS" charset="-18"/>
          <a:cs typeface="Arial"/>
        </a:defRPr>
      </a:lvl6pPr>
      <a:lvl7pPr marL="21939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/>
        <a:buChar char=""/>
        <a:defRPr>
          <a:solidFill>
            <a:schemeClr val="tx1"/>
          </a:solidFill>
          <a:latin typeface="Trebuchet MS" charset="-18"/>
          <a:cs typeface="Arial"/>
        </a:defRPr>
      </a:lvl7pPr>
      <a:lvl8pPr marL="26511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/>
        <a:buChar char=""/>
        <a:defRPr>
          <a:solidFill>
            <a:schemeClr val="tx1"/>
          </a:solidFill>
          <a:latin typeface="Trebuchet MS" charset="-18"/>
          <a:cs typeface="Arial"/>
        </a:defRPr>
      </a:lvl8pPr>
      <a:lvl9pPr marL="31083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/>
        <a:buChar char=""/>
        <a:defRPr>
          <a:solidFill>
            <a:schemeClr val="tx1"/>
          </a:solidFill>
          <a:latin typeface="Trebuchet MS" charset="-18"/>
          <a:cs typeface="Arial"/>
        </a:defRPr>
      </a:lvl9pPr>
    </p:bodyStyle>
    <p:other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baseline="0">
          <a:solidFill>
            <a:schemeClr val="tx1"/>
          </a:solidFill>
          <a:effectLst/>
          <a:latin typeface="Arial"/>
        </a:defRPr>
      </a:lvl1pPr>
      <a:lvl2pPr marL="45720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baseline="0">
          <a:solidFill>
            <a:schemeClr val="tx1"/>
          </a:solidFill>
          <a:effectLst/>
          <a:latin typeface="Arial"/>
        </a:defRPr>
      </a:lvl2pPr>
      <a:lvl3pPr marL="91440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baseline="0">
          <a:solidFill>
            <a:schemeClr val="tx1"/>
          </a:solidFill>
          <a:effectLst/>
          <a:latin typeface="Arial"/>
        </a:defRPr>
      </a:lvl3pPr>
      <a:lvl4pPr marL="137160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baseline="0">
          <a:solidFill>
            <a:schemeClr val="tx1"/>
          </a:solidFill>
          <a:effectLst/>
          <a:latin typeface="Arial"/>
        </a:defRPr>
      </a:lvl4pPr>
      <a:lvl5pPr marL="182880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baseline="0">
          <a:solidFill>
            <a:schemeClr val="tx1"/>
          </a:solidFill>
          <a:effectLst/>
          <a:latin typeface="Arial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ctrTitle"/>
          </p:nvPr>
        </p:nvSpPr>
        <p:spPr>
          <a:xfrm>
            <a:off x="685800" y="549275"/>
            <a:ext cx="7772400" cy="1800225"/>
          </a:xfrm>
          <a:prstGeom prst="rect">
            <a:avLst/>
          </a:prstGeom>
          <a:noFill/>
          <a:ln>
            <a:round/>
          </a:ln>
        </p:spPr>
        <p:txBody>
          <a:bodyPr vert="horz" wrap="square" lIns="45720" tIns="0" rIns="45720" bIns="0"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3800" b="1" i="0" u="none" baseline="0">
                <a:solidFill>
                  <a:schemeClr val="tx2"/>
                </a:solidFill>
                <a:effectLst/>
                <a:latin typeface="Trebuchet MS" charset="-18"/>
                <a:ea typeface="Arial"/>
              </a:defRPr>
            </a:lvl1pPr>
          </a:lstStyle>
          <a:p>
            <a:pPr lvl="0" algn="r" eaLnBrk="1" hangingPunct="1"/>
            <a:r>
              <a:rPr lang="sr-Cyrl-RS" altLang="sr-Latn-RS" sz="4800" b="0">
                <a:solidFill>
                  <a:srgbClr val="FF66CC"/>
                </a:solidFill>
              </a:rPr>
              <a:t>Дан ружичастих мајица</a:t>
            </a:r>
            <a:endParaRPr lang="hr-HR" altLang="sr-Latn-RS" sz="4800" b="0">
              <a:solidFill>
                <a:srgbClr val="FF66CC"/>
              </a:solidFill>
            </a:endParaRPr>
          </a:p>
        </p:txBody>
      </p:sp>
      <p:sp>
        <p:nvSpPr>
          <p:cNvPr id="13315" name="Podnaslov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  <a:prstGeom prst="rect">
            <a:avLst/>
          </a:prstGeom>
          <a:noFill/>
          <a:ln>
            <a:round/>
          </a:ln>
        </p:spPr>
        <p:txBody>
          <a:bodyPr vert="horz" wrap="square" lIns="45720" tIns="0" rIns="45720" bIns="0" anchor="t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/>
              <a:buNone/>
              <a:defRPr kumimoji="0" lang="sr-Latn-RS" altLang="en-US" sz="2600" b="0" i="0" u="none" baseline="0">
                <a:solidFill>
                  <a:schemeClr val="tx1"/>
                </a:solidFill>
                <a:effectLst/>
                <a:latin typeface="Trebuchet MS" charset="-18"/>
                <a:ea typeface="Arial"/>
              </a:defRPr>
            </a:lvl1pPr>
            <a:lvl2pPr marL="292100" indent="0" algn="ctr" defTabSz="9144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/>
              <a:buNone/>
              <a:defRPr kumimoji="0" lang="sr-Latn-RS" altLang="en-US" sz="2300" b="0" i="0" u="none" baseline="0">
                <a:solidFill>
                  <a:schemeClr val="tx1"/>
                </a:solidFill>
                <a:effectLst/>
                <a:latin typeface="Trebuchet MS" charset="-18"/>
                <a:ea typeface="Arial"/>
              </a:defRPr>
            </a:lvl2pPr>
            <a:lvl3pPr marL="530225" indent="0" algn="ctr" defTabSz="914400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60000"/>
              <a:buFont typeface="Wingdings"/>
              <a:buNone/>
              <a:defRPr kumimoji="0" lang="sr-Latn-RS" altLang="en-US" sz="2000" b="0" i="0" u="none" baseline="0">
                <a:solidFill>
                  <a:schemeClr val="tx1"/>
                </a:solidFill>
                <a:effectLst/>
                <a:latin typeface="Trebuchet MS" charset="-18"/>
                <a:ea typeface="Arial"/>
              </a:defRPr>
            </a:lvl3pPr>
            <a:lvl4pPr marL="776288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/>
              <a:buNone/>
              <a:defRPr kumimoji="0" lang="sr-Latn-RS" altLang="en-US" sz="2000" b="0" i="0" u="none" baseline="0">
                <a:solidFill>
                  <a:schemeClr val="tx1"/>
                </a:solidFill>
                <a:effectLst/>
                <a:latin typeface="Trebuchet MS" charset="-18"/>
                <a:ea typeface="Arial"/>
              </a:defRPr>
            </a:lvl4pPr>
            <a:lvl5pPr marL="1050925" indent="0" algn="ctr" defTabSz="914400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Arial"/>
              </a:defRPr>
            </a:lvl5pPr>
          </a:lstStyle>
          <a:p>
            <a:pPr marL="0" lvl="0" indent="0" algn="r" eaLnBrk="1" hangingPunct="1">
              <a:buClrTx/>
              <a:buFontTx/>
            </a:pPr>
            <a:endParaRPr lang="hr-HR" altLang="sr-Latn-RS" sz="2200">
              <a:solidFill>
                <a:srgbClr val="FFFFFF"/>
              </a:solidFill>
            </a:endParaRPr>
          </a:p>
        </p:txBody>
      </p:sp>
      <p:pic>
        <p:nvPicPr>
          <p:cNvPr id="13316" name="Picture 4" descr="http://www.cepn.hr/images/dan-ruzicastih-majica-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2375"/>
            <a:ext cx="9144000" cy="3524250"/>
          </a:xfrm>
          <a:prstGeom prst="rect">
            <a:avLst/>
          </a:prstGeom>
          <a:noFill/>
          <a:ln>
            <a:noFill/>
            <a:rou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likovni rezultat za BULLYING u škol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336550"/>
            <a:ext cx="2808288" cy="3730625"/>
          </a:xfrm>
          <a:prstGeom prst="rect">
            <a:avLst/>
          </a:prstGeom>
          <a:noFill/>
          <a:ln>
            <a:noFill/>
            <a:round/>
          </a:ln>
        </p:spPr>
      </p:pic>
      <p:pic>
        <p:nvPicPr>
          <p:cNvPr id="22531" name="Picture 4" descr="http://simplyrod.com.br/wordpress/wp-content/uploads/2015/02/bullyin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3644900"/>
            <a:ext cx="4953000" cy="2762250"/>
          </a:xfrm>
          <a:prstGeom prst="rect">
            <a:avLst/>
          </a:prstGeom>
          <a:noFill/>
          <a:ln>
            <a:noFill/>
            <a:round/>
          </a:ln>
        </p:spPr>
      </p:pic>
      <p:pic>
        <p:nvPicPr>
          <p:cNvPr id="22532" name="Picture 6" descr="http://guardianlv.com/wp-content/uploads/2014/04/Bullying-and-Prevention-Tactics-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838" y="404812"/>
            <a:ext cx="4302125" cy="2798762"/>
          </a:xfrm>
          <a:prstGeom prst="rect">
            <a:avLst/>
          </a:prstGeom>
          <a:noFill/>
          <a:ln>
            <a:noFill/>
            <a:rou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Slikovni rezultat za tu&amp;ccaron;njava u školi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  <a:round/>
          </a:ln>
        </p:spPr>
        <p:txBody>
          <a:bodyPr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eaLnBrk="1" hangingPunct="1"/>
            <a:endParaRPr lang="hr-HR" altLang="sr-Latn-RS"/>
          </a:p>
        </p:txBody>
      </p:sp>
      <p:pic>
        <p:nvPicPr>
          <p:cNvPr id="23555" name="Picture 4" descr="http://ss-drvodjeljska-zg.skole.hr/upload/ss-drvodjeljska-zg/images/newsimg/48/Image/room9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62" y="271462"/>
            <a:ext cx="3333750" cy="3743325"/>
          </a:xfrm>
          <a:prstGeom prst="rect">
            <a:avLst/>
          </a:prstGeom>
          <a:noFill/>
          <a:ln>
            <a:noFill/>
            <a:round/>
          </a:ln>
        </p:spPr>
      </p:pic>
      <p:pic>
        <p:nvPicPr>
          <p:cNvPr id="23556" name="Picture 6" descr="http://www.os-veliko-trojstvo.skole.hr/upload/os-veliko-trojstvo/images/newsimg/310/Image/nasilj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462" y="1700212"/>
            <a:ext cx="3048000" cy="3162300"/>
          </a:xfrm>
          <a:prstGeom prst="rect">
            <a:avLst/>
          </a:prstGeom>
          <a:noFill/>
          <a:ln>
            <a:noFill/>
            <a:round/>
          </a:ln>
        </p:spPr>
      </p:pic>
      <p:pic>
        <p:nvPicPr>
          <p:cNvPr id="23557" name="Picture 8" descr="Slikovni rezultat za tu&amp;ccaron;njava u škol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962" y="4303712"/>
            <a:ext cx="2143125" cy="2143125"/>
          </a:xfrm>
          <a:prstGeom prst="rect">
            <a:avLst/>
          </a:prstGeom>
          <a:noFill/>
          <a:ln>
            <a:noFill/>
            <a:round/>
          </a:ln>
        </p:spPr>
      </p:pic>
      <p:sp>
        <p:nvSpPr>
          <p:cNvPr id="23558" name="Pravokutnik 6"/>
          <p:cNvSpPr>
            <a:spLocks noChangeArrowheads="1"/>
          </p:cNvSpPr>
          <p:nvPr/>
        </p:nvSpPr>
        <p:spPr bwMode="auto">
          <a:xfrm>
            <a:off x="4256088" y="300038"/>
            <a:ext cx="37417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marR="0" lvl="0" indent="0" algn="ctr" eaLnBrk="1" hangingPunct="1"/>
            <a:r>
              <a:rPr lang="sr-Cyrl-RS" altLang="sr-Latn-RS" sz="6000" b="1">
                <a:solidFill>
                  <a:schemeClr val="accent1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СТОП!</a:t>
            </a:r>
            <a:endParaRPr lang="hr-HR" altLang="sr-Latn-RS" sz="6000" b="1">
              <a:solidFill>
                <a:schemeClr val="accent1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1.bp.blogspot.com/-vJgDl17P1YA/UXslUs9d_2I/AAAAAAAAHBM/U09GogqSDRE/s1600/bully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404812"/>
            <a:ext cx="7754938" cy="6048375"/>
          </a:xfrm>
          <a:prstGeom prst="rect">
            <a:avLst/>
          </a:prstGeom>
          <a:noFill/>
          <a:ln>
            <a:noFill/>
            <a:rou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8912"/>
            <a:ext cx="7499350" cy="6553200"/>
          </a:xfrm>
          <a:prstGeom prst="rect">
            <a:avLst/>
          </a:prstGeom>
          <a:noFill/>
          <a:ln>
            <a:round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273050" indent="-273050" algn="l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/>
              <a:buChar char=""/>
              <a:defRPr kumimoji="0" lang="sr-Latn-RS" altLang="en-US" sz="26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1pPr>
            <a:lvl2pPr marL="520700" indent="-228600" algn="l" defTabSz="9144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/>
              <a:buChar char=""/>
              <a:defRPr kumimoji="0" lang="sr-Latn-RS" altLang="en-US" sz="23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2pPr>
            <a:lvl3pPr marL="758825" indent="-228600" algn="l" defTabSz="914400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60000"/>
              <a:buFont typeface="Wingdings"/>
              <a:buChar char=""/>
              <a:defRPr kumimoji="0" lang="sr-Latn-RS" altLang="en-US" sz="20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3pPr>
            <a:lvl4pPr marL="1004888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/>
              <a:buChar char=""/>
              <a:defRPr kumimoji="0" lang="sr-Latn-RS" altLang="en-US" sz="20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4pPr>
            <a:lvl5pPr marL="1279525" indent="-228600" algn="l" defTabSz="914400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kumimoji="0" lang="sr-Latn-RS" altLang="en-US" sz="18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5pPr>
            <a:lvl6pPr marL="17367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lang="sr-Latn-RS" altLang="en-US">
                <a:solidFill>
                  <a:schemeClr val="tx1"/>
                </a:solidFill>
                <a:latin typeface="Trebuchet MS" charset="-18"/>
                <a:cs typeface="Arial"/>
              </a:defRPr>
            </a:lvl6pPr>
            <a:lvl7pPr marL="21939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lang="sr-Latn-RS" altLang="en-US">
                <a:solidFill>
                  <a:schemeClr val="tx1"/>
                </a:solidFill>
                <a:latin typeface="Trebuchet MS" charset="-18"/>
                <a:cs typeface="Arial"/>
              </a:defRPr>
            </a:lvl7pPr>
            <a:lvl8pPr marL="26511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lang="sr-Latn-RS" altLang="en-US">
                <a:solidFill>
                  <a:schemeClr val="tx1"/>
                </a:solidFill>
                <a:latin typeface="Trebuchet MS" charset="-18"/>
                <a:cs typeface="Arial"/>
              </a:defRPr>
            </a:lvl8pPr>
            <a:lvl9pPr marL="31083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lang="sr-Latn-RS" altLang="en-US">
                <a:solidFill>
                  <a:schemeClr val="tx1"/>
                </a:solidFill>
                <a:latin typeface="Trebuchet MS" charset="-18"/>
                <a:cs typeface="Arial"/>
              </a:defRPr>
            </a:lvl9pPr>
          </a:lstStyle>
          <a:p>
            <a:pPr marL="0" lvl="0" indent="0" eaLnBrk="1" hangingPunct="1">
              <a:buNone/>
            </a:pPr>
            <a:r>
              <a:rPr lang="sr-Cyrl-RS" altLang="sr-Latn-RS" sz="4000" b="1">
                <a:solidFill>
                  <a:srgbClr val="FF66CC"/>
                </a:solidFill>
              </a:rPr>
              <a:t>Савети за ученике</a:t>
            </a:r>
            <a:endParaRPr lang="hr-HR" altLang="sr-Latn-RS" sz="4000" b="1">
              <a:solidFill>
                <a:srgbClr val="FF66CC"/>
              </a:solidFill>
            </a:endParaRPr>
          </a:p>
          <a:p>
            <a:pPr marL="0" lvl="0" indent="0" eaLnBrk="1" hangingPunct="1">
              <a:buNone/>
            </a:pPr>
            <a:endParaRPr lang="vi-VN" altLang="sr-Latn-RS" sz="2700"/>
          </a:p>
          <a:p>
            <a:pPr marL="0" lvl="0" indent="0" eaLnBrk="1" hangingPunct="1"/>
            <a:r>
              <a:rPr lang="sr-Cyrl-RS" altLang="sr-Latn-RS" sz="3000"/>
              <a:t> </a:t>
            </a:r>
            <a:r>
              <a:rPr lang="ru-RU" altLang="sr-Latn-RS" sz="3000"/>
              <a:t>Ако имаш проблема у школи, неко те изазива, руга ти се, удара те, узима твоје ствари, говори ружне речи, исмејава те - постоји пуно ствари које можеш учинити да се заштитиш!</a:t>
            </a:r>
            <a:endParaRPr lang="vi-VN" altLang="sr-Latn-RS" sz="3000"/>
          </a:p>
          <a:p>
            <a:pPr marL="0" lvl="0" indent="0" eaLnBrk="1" hangingPunct="1"/>
            <a:r>
              <a:rPr lang="sr-Cyrl-RS" altLang="sr-Latn-RS" sz="3000"/>
              <a:t> </a:t>
            </a:r>
            <a:r>
              <a:rPr lang="ru-RU" altLang="sr-Latn-RS" sz="3000"/>
              <a:t>Немој мислити да се то догађа само теби - догађа се многима и на свим могућим местима!</a:t>
            </a:r>
            <a:endParaRPr lang="vi-VN" altLang="sr-Latn-RS" sz="3000"/>
          </a:p>
          <a:p>
            <a:pPr marL="0" lvl="0" indent="0" eaLnBrk="1" hangingPunct="1"/>
            <a:r>
              <a:rPr lang="sr-Cyrl-RS" altLang="sr-Latn-RS" sz="3000"/>
              <a:t> </a:t>
            </a:r>
            <a:r>
              <a:rPr lang="ru-RU" altLang="sr-Latn-RS" sz="3000"/>
              <a:t>Не мисли да то заслужујеш из неког разлога – не мораш осећати срам; насилници су ти који имају проблем.</a:t>
            </a:r>
            <a:endParaRPr lang="vi-VN" altLang="sr-Latn-RS" sz="3000"/>
          </a:p>
          <a:p>
            <a:pPr marL="0" lvl="0" indent="0" eaLnBrk="1" hangingPunct="1"/>
            <a:endParaRPr lang="hr-HR" altLang="sr-Latn-RS" b="1">
              <a:solidFill>
                <a:srgbClr val="FF66CC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zervirano mjesto sadržaja 2"/>
          <p:cNvSpPr>
            <a:spLocks noGrp="1"/>
          </p:cNvSpPr>
          <p:nvPr>
            <p:ph idx="1"/>
          </p:nvPr>
        </p:nvSpPr>
        <p:spPr>
          <a:xfrm>
            <a:off x="457200" y="549275"/>
            <a:ext cx="7239000" cy="5907088"/>
          </a:xfrm>
          <a:prstGeom prst="rect">
            <a:avLst/>
          </a:prstGeom>
          <a:noFill/>
          <a:ln>
            <a:round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273050" indent="-273050" algn="l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/>
              <a:buChar char=""/>
              <a:defRPr kumimoji="0" lang="sr-Latn-RS" altLang="en-US" sz="26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1pPr>
            <a:lvl2pPr marL="520700" indent="-228600" algn="l" defTabSz="9144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/>
              <a:buChar char=""/>
              <a:defRPr kumimoji="0" lang="sr-Latn-RS" altLang="en-US" sz="23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2pPr>
            <a:lvl3pPr marL="758825" indent="-228600" algn="l" defTabSz="914400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60000"/>
              <a:buFont typeface="Wingdings"/>
              <a:buChar char=""/>
              <a:defRPr kumimoji="0" lang="sr-Latn-RS" altLang="en-US" sz="20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3pPr>
            <a:lvl4pPr marL="1004888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/>
              <a:buChar char=""/>
              <a:defRPr kumimoji="0" lang="sr-Latn-RS" altLang="en-US" sz="20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4pPr>
            <a:lvl5pPr marL="1279525" indent="-228600" algn="l" defTabSz="914400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kumimoji="0" lang="sr-Latn-RS" altLang="en-US" sz="18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5pPr>
            <a:lvl6pPr marL="17367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lang="sr-Latn-RS" altLang="en-US">
                <a:solidFill>
                  <a:schemeClr val="tx1"/>
                </a:solidFill>
                <a:latin typeface="Trebuchet MS" charset="-18"/>
                <a:cs typeface="Arial"/>
              </a:defRPr>
            </a:lvl6pPr>
            <a:lvl7pPr marL="21939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lang="sr-Latn-RS" altLang="en-US">
                <a:solidFill>
                  <a:schemeClr val="tx1"/>
                </a:solidFill>
                <a:latin typeface="Trebuchet MS" charset="-18"/>
                <a:cs typeface="Arial"/>
              </a:defRPr>
            </a:lvl7pPr>
            <a:lvl8pPr marL="26511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lang="sr-Latn-RS" altLang="en-US">
                <a:solidFill>
                  <a:schemeClr val="tx1"/>
                </a:solidFill>
                <a:latin typeface="Trebuchet MS" charset="-18"/>
                <a:cs typeface="Arial"/>
              </a:defRPr>
            </a:lvl8pPr>
            <a:lvl9pPr marL="31083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lang="sr-Latn-RS" altLang="en-US">
                <a:solidFill>
                  <a:schemeClr val="tx1"/>
                </a:solidFill>
                <a:latin typeface="Trebuchet MS" charset="-18"/>
                <a:cs typeface="Arial"/>
              </a:defRPr>
            </a:lvl9pPr>
          </a:lstStyle>
          <a:p>
            <a:pPr marL="0" lvl="0" indent="0" eaLnBrk="1" hangingPunct="1"/>
            <a:r>
              <a:rPr lang="sr-Latn-RS" altLang="sr-Latn-RS" sz="3000"/>
              <a:t> </a:t>
            </a:r>
            <a:r>
              <a:rPr lang="ru-RU" altLang="sr-Latn-RS" sz="3000"/>
              <a:t>Не можеш променити насилника, али можеш рећи одраслој особи која може с њим разговарати и казнити га.</a:t>
            </a:r>
            <a:endParaRPr lang="hr-HR" altLang="sr-Latn-RS" sz="3000"/>
          </a:p>
          <a:p>
            <a:pPr marL="0" lvl="0" indent="0" eaLnBrk="1" hangingPunct="1"/>
            <a:r>
              <a:rPr lang="sr-Latn-RS" altLang="sr-Latn-RS" sz="3000"/>
              <a:t> </a:t>
            </a:r>
            <a:r>
              <a:rPr lang="sr-Cyrl-RS" altLang="sr-Latn-RS" sz="3000"/>
              <a:t>Не користи насиље над насилником!</a:t>
            </a:r>
            <a:endParaRPr lang="vi-VN" altLang="sr-Latn-RS" sz="3000"/>
          </a:p>
          <a:p>
            <a:pPr marL="0" lvl="0" indent="0" eaLnBrk="1" hangingPunct="1"/>
            <a:r>
              <a:rPr lang="sr-Cyrl-RS" altLang="sr-Latn-RS" sz="3000"/>
              <a:t> </a:t>
            </a:r>
            <a:r>
              <a:rPr lang="ru-RU" altLang="sr-Latn-RS" sz="3000"/>
              <a:t>Не суочавај се сам/а с тим проблемом!</a:t>
            </a:r>
            <a:endParaRPr lang="vi-VN" altLang="sr-Latn-RS" sz="3000"/>
          </a:p>
          <a:p>
            <a:pPr marL="0" lvl="0" indent="0" eaLnBrk="1" hangingPunct="1"/>
            <a:r>
              <a:rPr lang="sr-Cyrl-RS" altLang="sr-Latn-RS" sz="3000"/>
              <a:t> </a:t>
            </a:r>
            <a:r>
              <a:rPr lang="ru-RU" altLang="sr-Latn-RS" sz="3000"/>
              <a:t>Ако знаш за неки случај насиља, испричај га родитељима, учитељици, психологу…</a:t>
            </a:r>
            <a:endParaRPr lang="vi-VN" altLang="sr-Latn-RS" sz="3000"/>
          </a:p>
          <a:p>
            <a:pPr marL="0" lvl="0" indent="0" algn="ctr" eaLnBrk="1" hangingPunct="1"/>
            <a:r>
              <a:rPr lang="ru-RU" altLang="sr-Latn-RS" sz="3000" b="1">
                <a:solidFill>
                  <a:srgbClr val="FF66CC"/>
                </a:solidFill>
              </a:rPr>
              <a:t>Нико није заслужио да буде злостављан! Сви људи су вредни и важни!</a:t>
            </a:r>
            <a:r>
              <a:rPr lang="vi-VN" altLang="sr-Latn-RS" sz="3000" b="1">
                <a:solidFill>
                  <a:srgbClr val="FF66CC"/>
                </a:solidFill>
              </a:rPr>
              <a:t> </a:t>
            </a:r>
          </a:p>
          <a:p>
            <a:pPr marL="0" lvl="0" indent="0" eaLnBrk="1" hangingPunct="1"/>
            <a:endParaRPr lang="hr-HR" alt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ages.clipartpanda.com/child-smiling_face_of_a_child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338" y="3284538"/>
            <a:ext cx="3743325" cy="3743325"/>
          </a:xfrm>
          <a:prstGeom prst="rect">
            <a:avLst/>
          </a:prstGeom>
          <a:noFill/>
          <a:ln>
            <a:noFill/>
            <a:round/>
          </a:ln>
        </p:spPr>
      </p:pic>
      <p:sp>
        <p:nvSpPr>
          <p:cNvPr id="27651" name="Elipsasti oblačić 3"/>
          <p:cNvSpPr/>
          <p:nvPr/>
        </p:nvSpPr>
        <p:spPr>
          <a:xfrm>
            <a:off x="250825" y="260350"/>
            <a:ext cx="5545138" cy="3744912"/>
          </a:xfrm>
          <a:prstGeom prst="wedgeEllipseCallout">
            <a:avLst>
              <a:gd name="adj1" fmla="val 45620"/>
              <a:gd name="adj2" fmla="val 66458"/>
            </a:avLst>
          </a:prstGeom>
          <a:solidFill>
            <a:srgbClr val="D488C5"/>
          </a:solidFill>
          <a:ln w="40000">
            <a:solidFill>
              <a:srgbClr val="862A4A"/>
            </a:solidFill>
            <a:round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algn="ctr" eaLnBrk="1" hangingPunct="1"/>
            <a:r>
              <a:rPr lang="ru-RU" altLang="sr-Latn-RS" sz="3600"/>
              <a:t>Обратимо се некоме за помоћ!</a:t>
            </a:r>
          </a:p>
          <a:p>
            <a:pPr marL="0" lvl="0" indent="0" algn="ctr" eaLnBrk="1" hangingPunct="1"/>
            <a:r>
              <a:rPr lang="ru-RU" altLang="sr-Latn-RS" sz="3600"/>
              <a:t>То је храбар чин и није срамота!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slov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7239000" cy="588962"/>
          </a:xfrm>
          <a:prstGeom prst="rect">
            <a:avLst/>
          </a:prstGeom>
          <a:noFill/>
          <a:ln>
            <a:round/>
          </a:ln>
        </p:spPr>
        <p:txBody>
          <a:bodyPr vert="horz" wrap="square" lIns="45720" tIns="0" rIns="45720" bIns="0"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3800" b="1" i="0" u="none" baseline="0">
                <a:solidFill>
                  <a:schemeClr val="tx2"/>
                </a:solidFill>
                <a:latin typeface="Trebuchet MS" charset="-18"/>
                <a:ea typeface="Arial"/>
                <a:cs typeface="Arial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9pPr>
          </a:lstStyle>
          <a:p>
            <a:pPr lvl="0" eaLnBrk="1" hangingPunct="1"/>
            <a:r>
              <a:rPr lang="sr-Cyrl-RS" altLang="sr-Latn-RS">
                <a:solidFill>
                  <a:srgbClr val="FF66CC"/>
                </a:solidFill>
              </a:rPr>
              <a:t>Мудре изреке</a:t>
            </a:r>
            <a:endParaRPr lang="hr-HR" altLang="sr-Latn-RS">
              <a:solidFill>
                <a:srgbClr val="FF66CC"/>
              </a:solidFill>
            </a:endParaRPr>
          </a:p>
        </p:txBody>
      </p:sp>
      <p:sp>
        <p:nvSpPr>
          <p:cNvPr id="28675" name="Rezervirano mjesto sadržaja 2"/>
          <p:cNvSpPr>
            <a:spLocks noGrp="1"/>
          </p:cNvSpPr>
          <p:nvPr>
            <p:ph idx="1"/>
          </p:nvPr>
        </p:nvSpPr>
        <p:spPr>
          <a:xfrm>
            <a:off x="395288" y="765175"/>
            <a:ext cx="7570788" cy="5832475"/>
          </a:xfrm>
          <a:prstGeom prst="rect">
            <a:avLst/>
          </a:prstGeom>
          <a:noFill/>
          <a:ln>
            <a:round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273050" indent="-273050" algn="l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/>
              <a:buChar char=""/>
              <a:defRPr kumimoji="0" lang="sr-Latn-RS" altLang="en-US" sz="26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1pPr>
            <a:lvl2pPr marL="520700" indent="-228600" algn="l" defTabSz="9144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/>
              <a:buChar char=""/>
              <a:defRPr kumimoji="0" lang="sr-Latn-RS" altLang="en-US" sz="23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2pPr>
            <a:lvl3pPr marL="758825" indent="-228600" algn="l" defTabSz="914400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60000"/>
              <a:buFont typeface="Wingdings"/>
              <a:buChar char=""/>
              <a:defRPr kumimoji="0" lang="sr-Latn-RS" altLang="en-US" sz="20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3pPr>
            <a:lvl4pPr marL="1004888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/>
              <a:buChar char=""/>
              <a:defRPr kumimoji="0" lang="sr-Latn-RS" altLang="en-US" sz="20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4pPr>
            <a:lvl5pPr marL="1279525" indent="-228600" algn="l" defTabSz="914400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kumimoji="0" lang="sr-Latn-RS" altLang="en-US" sz="18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5pPr>
            <a:lvl6pPr marL="17367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lang="sr-Latn-RS" altLang="en-US">
                <a:solidFill>
                  <a:schemeClr val="tx1"/>
                </a:solidFill>
                <a:latin typeface="Trebuchet MS" charset="-18"/>
                <a:cs typeface="Arial"/>
              </a:defRPr>
            </a:lvl6pPr>
            <a:lvl7pPr marL="21939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lang="sr-Latn-RS" altLang="en-US">
                <a:solidFill>
                  <a:schemeClr val="tx1"/>
                </a:solidFill>
                <a:latin typeface="Trebuchet MS" charset="-18"/>
                <a:cs typeface="Arial"/>
              </a:defRPr>
            </a:lvl7pPr>
            <a:lvl8pPr marL="26511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lang="sr-Latn-RS" altLang="en-US">
                <a:solidFill>
                  <a:schemeClr val="tx1"/>
                </a:solidFill>
                <a:latin typeface="Trebuchet MS" charset="-18"/>
                <a:cs typeface="Arial"/>
              </a:defRPr>
            </a:lvl8pPr>
            <a:lvl9pPr marL="31083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lang="sr-Latn-RS" altLang="en-US">
                <a:solidFill>
                  <a:schemeClr val="tx1"/>
                </a:solidFill>
                <a:latin typeface="Trebuchet MS" charset="-18"/>
                <a:cs typeface="Arial"/>
              </a:defRPr>
            </a:lvl9pPr>
          </a:lstStyle>
          <a:p>
            <a:pPr marL="0" lvl="0" indent="0" eaLnBrk="1" hangingPunct="1"/>
            <a:r>
              <a:rPr lang="sr-Cyrl-RS" altLang="sr-Latn-RS" sz="3200"/>
              <a:t> </a:t>
            </a:r>
            <a:r>
              <a:rPr lang="ru-RU" altLang="sr-Latn-RS" sz="3200"/>
              <a:t>Прави се пријатељи познају у невољи.</a:t>
            </a:r>
            <a:br>
              <a:rPr lang="ru-RU" altLang="sr-Latn-RS" sz="3200"/>
            </a:br>
            <a:r>
              <a:rPr lang="ru-RU" altLang="sr-Latn-RS" sz="3200"/>
              <a:t>  (Езоп)</a:t>
            </a:r>
            <a:endParaRPr lang="hr-HR" altLang="sr-Latn-RS" sz="3200"/>
          </a:p>
          <a:p>
            <a:pPr marL="0" lvl="0" indent="0" eaLnBrk="1" hangingPunct="1"/>
            <a:r>
              <a:rPr lang="sr-Cyrl-RS" altLang="sr-Latn-RS" sz="3200"/>
              <a:t> </a:t>
            </a:r>
            <a:r>
              <a:rPr lang="ru-RU" altLang="sr-Latn-RS" sz="3200"/>
              <a:t>Ствараш ли нове пријатеље не заборави на старе. </a:t>
            </a:r>
            <a:br>
              <a:rPr lang="ru-RU" altLang="sr-Latn-RS" sz="3200"/>
            </a:br>
            <a:r>
              <a:rPr lang="ru-RU" altLang="sr-Latn-RS" sz="3200"/>
              <a:t>   (Еразмо Ротердамски)</a:t>
            </a:r>
            <a:endParaRPr lang="hr-HR" altLang="sr-Latn-RS" sz="3200"/>
          </a:p>
          <a:p>
            <a:pPr marL="0" lvl="0" indent="0" eaLnBrk="1" hangingPunct="1"/>
            <a:r>
              <a:rPr lang="sr-Cyrl-RS" altLang="sr-Latn-RS" sz="3200"/>
              <a:t> </a:t>
            </a:r>
            <a:r>
              <a:rPr lang="ru-RU" altLang="sr-Latn-RS" sz="3200"/>
              <a:t>Пријатељ је онај који увек осети кад нам је потребан.</a:t>
            </a:r>
          </a:p>
          <a:p>
            <a:pPr marL="0" lvl="0" indent="0" eaLnBrk="1" hangingPunct="1">
              <a:buNone/>
            </a:pPr>
            <a:r>
              <a:rPr lang="ru-RU" altLang="sr-Latn-RS" sz="3200"/>
              <a:t>   (Јулес Ренард)</a:t>
            </a:r>
            <a:endParaRPr lang="hr-HR" altLang="sr-Latn-RS" sz="3200"/>
          </a:p>
          <a:p>
            <a:pPr marL="0" lvl="0" indent="0" algn="ctr" eaLnBrk="1" hangingPunct="1">
              <a:buNone/>
            </a:pPr>
            <a:r>
              <a:rPr lang="ru-RU" altLang="sr-Latn-RS" sz="3200" b="1">
                <a:solidFill>
                  <a:srgbClr val="FF66CC"/>
                </a:solidFill>
              </a:rPr>
              <a:t>Не дозволите да мале несугласице униште велико пријатељство.</a:t>
            </a:r>
            <a:endParaRPr lang="hr-HR" altLang="sr-Latn-RS" sz="3200" b="1">
              <a:solidFill>
                <a:srgbClr val="FF66CC"/>
              </a:solidFill>
            </a:endParaRPr>
          </a:p>
          <a:p>
            <a:pPr marL="0" lvl="0" indent="0" eaLnBrk="1" hangingPunct="1">
              <a:buNone/>
            </a:pPr>
            <a:endParaRPr lang="hr-HR" altLang="sr-Latn-RS"/>
          </a:p>
          <a:p>
            <a:pPr marL="0" lvl="0" indent="0" eaLnBrk="1" hangingPunct="1"/>
            <a:endParaRPr lang="it-IT" altLang="sr-Latn-RS"/>
          </a:p>
          <a:p>
            <a:pPr marL="0" lvl="0" indent="0" eaLnBrk="1" hangingPunct="1">
              <a:buNone/>
            </a:pPr>
            <a:endParaRPr lang="hr-HR" altLang="sr-Latn-RS"/>
          </a:p>
          <a:p>
            <a:pPr marL="0" lvl="0" indent="0" eaLnBrk="1" hangingPunct="1">
              <a:buNone/>
            </a:pPr>
            <a:endParaRPr lang="hr-HR" altLang="sr-Latn-RS"/>
          </a:p>
          <a:p>
            <a:pPr marL="0" lvl="0" indent="0" eaLnBrk="1" hangingPunct="1">
              <a:buNone/>
            </a:pPr>
            <a:endParaRPr lang="hr-HR" altLang="sr-Latn-R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slov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round/>
          </a:ln>
        </p:spPr>
        <p:txBody>
          <a:bodyPr vert="horz" wrap="square" lIns="45720" tIns="0" rIns="45720" bIns="0"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3800" b="1" i="0" u="none" baseline="0">
                <a:solidFill>
                  <a:schemeClr val="tx2"/>
                </a:solidFill>
                <a:latin typeface="Trebuchet MS" charset="-18"/>
                <a:ea typeface="Arial"/>
                <a:cs typeface="Arial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9pPr>
          </a:lstStyle>
          <a:p>
            <a:pPr lvl="0" eaLnBrk="1" hangingPunct="1"/>
            <a:r>
              <a:rPr lang="ru-RU" altLang="sr-Latn-RS">
                <a:solidFill>
                  <a:srgbClr val="FF66CC"/>
                </a:solidFill>
              </a:rPr>
              <a:t>Погледајмо како то прави пријатељи раде…</a:t>
            </a:r>
            <a:endParaRPr lang="hr-HR" altLang="sr-Latn-RS">
              <a:solidFill>
                <a:srgbClr val="FF66CC"/>
              </a:solidFill>
            </a:endParaRPr>
          </a:p>
        </p:txBody>
      </p:sp>
      <p:pic>
        <p:nvPicPr>
          <p:cNvPr id="29699" name="Picture 2" descr="E__=4EBBF5F2DFB87E0A8f9e8@hypo-alpe-adr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916112"/>
            <a:ext cx="6484938" cy="432117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11__=4EBBF5F2DFB87E0A8f9e8@hypo-alpe-adr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0" y="765175"/>
            <a:ext cx="5546725" cy="51244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1A__=4EBBF5F2DFB87E0A8f9e8@hypo-alpe-adr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1125538"/>
            <a:ext cx="7678738" cy="466566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96975"/>
            <a:ext cx="6923088" cy="4929188"/>
          </a:xfrm>
          <a:prstGeom prst="rect">
            <a:avLst/>
          </a:prstGeom>
          <a:noFill/>
          <a:ln>
            <a:round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273050" indent="-273050" algn="l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/>
              <a:buChar char=""/>
              <a:defRPr kumimoji="0" lang="sr-Latn-RS" altLang="en-US" sz="26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1pPr>
            <a:lvl2pPr marL="520700" indent="-228600" algn="l" defTabSz="9144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/>
              <a:buChar char=""/>
              <a:defRPr kumimoji="0" lang="sr-Latn-RS" altLang="en-US" sz="23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2pPr>
            <a:lvl3pPr marL="758825" indent="-228600" algn="l" defTabSz="914400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60000"/>
              <a:buFont typeface="Wingdings"/>
              <a:buChar char=""/>
              <a:defRPr kumimoji="0" lang="sr-Latn-RS" altLang="en-US" sz="20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3pPr>
            <a:lvl4pPr marL="1004888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/>
              <a:buChar char=""/>
              <a:defRPr kumimoji="0" lang="sr-Latn-RS" altLang="en-US" sz="20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4pPr>
            <a:lvl5pPr marL="1279525" indent="-228600" algn="l" defTabSz="914400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kumimoji="0" lang="sr-Latn-RS" altLang="en-US" sz="18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5pPr>
            <a:lvl6pPr marL="17367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lang="sr-Latn-RS" altLang="en-US">
                <a:solidFill>
                  <a:schemeClr val="tx1"/>
                </a:solidFill>
                <a:latin typeface="Trebuchet MS" charset="-18"/>
                <a:cs typeface="Arial"/>
              </a:defRPr>
            </a:lvl6pPr>
            <a:lvl7pPr marL="21939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lang="sr-Latn-RS" altLang="en-US">
                <a:solidFill>
                  <a:schemeClr val="tx1"/>
                </a:solidFill>
                <a:latin typeface="Trebuchet MS" charset="-18"/>
                <a:cs typeface="Arial"/>
              </a:defRPr>
            </a:lvl7pPr>
            <a:lvl8pPr marL="26511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lang="sr-Latn-RS" altLang="en-US">
                <a:solidFill>
                  <a:schemeClr val="tx1"/>
                </a:solidFill>
                <a:latin typeface="Trebuchet MS" charset="-18"/>
                <a:cs typeface="Arial"/>
              </a:defRPr>
            </a:lvl8pPr>
            <a:lvl9pPr marL="31083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lang="sr-Latn-RS" altLang="en-US">
                <a:solidFill>
                  <a:schemeClr val="tx1"/>
                </a:solidFill>
                <a:latin typeface="Trebuchet MS" charset="-18"/>
                <a:cs typeface="Arial"/>
              </a:defRPr>
            </a:lvl9pPr>
          </a:lstStyle>
          <a:p>
            <a:pPr marL="0" lvl="0" indent="0" eaLnBrk="1" hangingPunct="1">
              <a:buNone/>
            </a:pPr>
            <a:r>
              <a:rPr lang="sr-Latn-RS" altLang="sr-Latn-RS" sz="3200">
                <a:latin typeface="Times New Roman" pitchFamily="18" charset="0"/>
                <a:ea typeface="Times New Roman" pitchFamily="18" charset="0"/>
              </a:rPr>
              <a:t>          </a:t>
            </a:r>
            <a:r>
              <a:rPr lang="ru-RU" altLang="sr-Latn-RS" sz="3200">
                <a:latin typeface="Times New Roman" pitchFamily="18" charset="0"/>
                <a:ea typeface="Times New Roman" pitchFamily="18" charset="0"/>
              </a:rPr>
              <a:t>Дан ружичастих мајица, </a:t>
            </a:r>
            <a:endParaRPr lang="sr-Latn-RS" altLang="sr-Latn-RS" sz="3200"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hangingPunct="1">
              <a:buNone/>
            </a:pPr>
            <a:r>
              <a:rPr lang="sr-Latn-RS" altLang="sr-Latn-RS" sz="3200">
                <a:latin typeface="Times New Roman" pitchFamily="18" charset="0"/>
                <a:ea typeface="Times New Roman" pitchFamily="18" charset="0"/>
              </a:rPr>
              <a:t>       </a:t>
            </a:r>
            <a:r>
              <a:rPr lang="ru-RU" altLang="sr-Latn-RS" sz="3200">
                <a:latin typeface="Times New Roman" pitchFamily="18" charset="0"/>
                <a:ea typeface="Times New Roman" pitchFamily="18" charset="0"/>
              </a:rPr>
              <a:t>познатији као </a:t>
            </a:r>
            <a:r>
              <a:rPr lang="sr-Latn-RS" altLang="sr-Latn-RS" sz="3200">
                <a:latin typeface="Times New Roman" pitchFamily="18" charset="0"/>
                <a:ea typeface="Times New Roman" pitchFamily="18" charset="0"/>
              </a:rPr>
              <a:t>Pink Shirt Day</a:t>
            </a:r>
            <a:r>
              <a:rPr lang="ru-RU" altLang="sr-Latn-RS" sz="3200">
                <a:latin typeface="Times New Roman" pitchFamily="18" charset="0"/>
                <a:ea typeface="Times New Roman" pitchFamily="18" charset="0"/>
              </a:rPr>
              <a:t>,</a:t>
            </a:r>
            <a:endParaRPr lang="sr-Latn-RS" altLang="sr-Latn-RS" sz="3200"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hangingPunct="1">
              <a:buNone/>
            </a:pPr>
            <a:r>
              <a:rPr lang="sr-Latn-RS" altLang="sr-Latn-RS" sz="3200">
                <a:latin typeface="Times New Roman" pitchFamily="18" charset="0"/>
                <a:ea typeface="Times New Roman" pitchFamily="18" charset="0"/>
              </a:rPr>
              <a:t>    </a:t>
            </a:r>
            <a:r>
              <a:rPr lang="ru-RU" altLang="sr-Latn-RS" sz="3200">
                <a:latin typeface="Times New Roman" pitchFamily="18" charset="0"/>
                <a:ea typeface="Times New Roman" pitchFamily="18" charset="0"/>
              </a:rPr>
              <a:t>програм је превенције</a:t>
            </a:r>
            <a:r>
              <a:rPr lang="sr-Latn-RS" altLang="sr-Latn-RS" sz="320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ru-RU" altLang="sr-Latn-RS" sz="3200">
                <a:latin typeface="Times New Roman" pitchFamily="18" charset="0"/>
                <a:ea typeface="Times New Roman" pitchFamily="18" charset="0"/>
              </a:rPr>
              <a:t>вршњачког </a:t>
            </a:r>
            <a:r>
              <a:rPr lang="sr-Latn-RS" altLang="sr-Latn-RS" sz="3200">
                <a:latin typeface="Times New Roman" pitchFamily="18" charset="0"/>
                <a:ea typeface="Times New Roman" pitchFamily="18" charset="0"/>
              </a:rPr>
              <a:t> </a:t>
            </a:r>
          </a:p>
          <a:p>
            <a:pPr marL="0" lvl="0" indent="0" eaLnBrk="1" hangingPunct="1">
              <a:buNone/>
            </a:pPr>
            <a:r>
              <a:rPr lang="sr-Latn-RS" altLang="sr-Latn-RS" sz="3200">
                <a:latin typeface="Times New Roman" pitchFamily="18" charset="0"/>
                <a:ea typeface="Times New Roman" pitchFamily="18" charset="0"/>
              </a:rPr>
              <a:t>           </a:t>
            </a:r>
            <a:r>
              <a:rPr lang="ru-RU" altLang="sr-Latn-RS" sz="3200">
                <a:latin typeface="Times New Roman" pitchFamily="18" charset="0"/>
                <a:ea typeface="Times New Roman" pitchFamily="18" charset="0"/>
              </a:rPr>
              <a:t>насиља, а обележава се </a:t>
            </a:r>
            <a:endParaRPr lang="sr-Latn-RS" altLang="sr-Latn-RS" sz="3200"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hangingPunct="1">
              <a:buNone/>
            </a:pPr>
            <a:r>
              <a:rPr lang="sr-Latn-RS" altLang="sr-Latn-RS" sz="3200">
                <a:latin typeface="Times New Roman" pitchFamily="18" charset="0"/>
                <a:ea typeface="Times New Roman" pitchFamily="18" charset="0"/>
              </a:rPr>
              <a:t>          </a:t>
            </a:r>
            <a:r>
              <a:rPr lang="ru-RU" altLang="sr-Latn-RS" sz="3200">
                <a:latin typeface="Times New Roman" pitchFamily="18" charset="0"/>
                <a:ea typeface="Times New Roman" pitchFamily="18" charset="0"/>
              </a:rPr>
              <a:t>задње среде у </a:t>
            </a:r>
            <a:r>
              <a:rPr lang="sr-Latn-RS" altLang="sr-Latn-RS" sz="320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ru-RU" altLang="sr-Latn-RS" sz="3200">
                <a:latin typeface="Times New Roman" pitchFamily="18" charset="0"/>
                <a:ea typeface="Times New Roman" pitchFamily="18" charset="0"/>
              </a:rPr>
              <a:t>фебруару. </a:t>
            </a:r>
            <a:endParaRPr lang="hr-HR" altLang="sr-Latn-RS" sz="3200">
              <a:latin typeface="Times New Roman" pitchFamily="18" charset="0"/>
              <a:ea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0__=4EBBF5F2DFB87E0A8f9e8@hypo-alpe-adr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12" y="735012"/>
            <a:ext cx="6624638" cy="496887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A__=4EBBF5F2DFB87E0A8f9e8@hypo-alpe-adr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836612"/>
            <a:ext cx="7061200" cy="46799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__=4EBBF5F2DFB87E0A8f9e8@hypo-alpe-adr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268412"/>
            <a:ext cx="3338512" cy="37052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4819" name="Picture 3" descr="10__=4EBBF5F2DFB87E0A8f9e8@hypo-alpe-adri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175" y="476250"/>
            <a:ext cx="3876675" cy="583247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slov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7242175" cy="1800225"/>
          </a:xfrm>
          <a:prstGeom prst="rect">
            <a:avLst/>
          </a:prstGeom>
          <a:noFill/>
          <a:ln>
            <a:round/>
          </a:ln>
        </p:spPr>
        <p:txBody>
          <a:bodyPr vert="horz" wrap="square" lIns="45720" tIns="0" rIns="45720" bIns="0"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3800" b="1" i="0" u="none" baseline="0">
                <a:solidFill>
                  <a:schemeClr val="tx2"/>
                </a:solidFill>
                <a:latin typeface="Trebuchet MS" charset="-18"/>
                <a:ea typeface="Arial"/>
                <a:cs typeface="Arial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9pPr>
          </a:lstStyle>
          <a:p>
            <a:pPr lvl="0" algn="ctr" eaLnBrk="1" hangingPunct="1"/>
            <a:r>
              <a:rPr lang="ru-RU" altLang="sr-Latn-RS">
                <a:solidFill>
                  <a:srgbClr val="FF66CC"/>
                </a:solidFill>
              </a:rPr>
              <a:t>ПРИЈАТЕЉИ СУ КАО ЗВЕЗДЕ, </a:t>
            </a:r>
            <a:br>
              <a:rPr lang="ru-RU" altLang="sr-Latn-RS">
                <a:solidFill>
                  <a:srgbClr val="FF66CC"/>
                </a:solidFill>
              </a:rPr>
            </a:br>
            <a:r>
              <a:rPr lang="ru-RU" altLang="sr-Latn-RS">
                <a:solidFill>
                  <a:srgbClr val="FF66CC"/>
                </a:solidFill>
              </a:rPr>
              <a:t>И КАД ИХ НЕ ВИДИШ </a:t>
            </a:r>
            <a:br>
              <a:rPr lang="ru-RU" altLang="sr-Latn-RS">
                <a:solidFill>
                  <a:srgbClr val="FF66CC"/>
                </a:solidFill>
              </a:rPr>
            </a:br>
            <a:r>
              <a:rPr lang="ru-RU" altLang="sr-Latn-RS">
                <a:solidFill>
                  <a:srgbClr val="FF66CC"/>
                </a:solidFill>
              </a:rPr>
              <a:t>ЗНАШ ДА СУ ТУ!</a:t>
            </a:r>
            <a:endParaRPr lang="hr-HR" altLang="sr-Latn-RS">
              <a:solidFill>
                <a:srgbClr val="FF66CC"/>
              </a:solidFill>
            </a:endParaRPr>
          </a:p>
        </p:txBody>
      </p:sp>
      <p:pic>
        <p:nvPicPr>
          <p:cNvPr id="35843" name="Picture 2" descr="http://vinesspeechtx.files.wordpress.com/2013/03/cover-clip-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2565400"/>
            <a:ext cx="4114800" cy="3743325"/>
          </a:xfrm>
          <a:prstGeom prst="rect">
            <a:avLst/>
          </a:prstGeom>
          <a:noFill/>
          <a:ln>
            <a:noFill/>
            <a:round/>
          </a:ln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cdn.evbuc.com/images/8305615/76041203305/1/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981075"/>
            <a:ext cx="6192838" cy="3654425"/>
          </a:xfrm>
          <a:prstGeom prst="rect">
            <a:avLst/>
          </a:prstGeom>
          <a:noFill/>
          <a:ln>
            <a:noFill/>
            <a:round/>
          </a:ln>
        </p:spPr>
      </p:pic>
      <p:sp>
        <p:nvSpPr>
          <p:cNvPr id="36867" name="TekstniOkvir 3"/>
          <p:cNvSpPr/>
          <p:nvPr/>
        </p:nvSpPr>
        <p:spPr>
          <a:xfrm>
            <a:off x="3563938" y="4941888"/>
            <a:ext cx="3960812" cy="1200150"/>
          </a:xfrm>
          <a:prstGeom prst="rect">
            <a:avLst/>
          </a:prstGeom>
          <a:noFill/>
          <a:ln>
            <a:noFill/>
            <a:round/>
          </a:ln>
        </p:spPr>
        <p:txBody>
          <a:bodyPr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algn="ctr" eaLnBrk="1" hangingPunct="1"/>
            <a:endParaRPr lang="hr-HR" altLang="sr-Latn-RS" sz="2400" b="1" dirty="0">
              <a:solidFill>
                <a:srgbClr val="FF66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zervirano mjesto sadržaja 2"/>
          <p:cNvSpPr>
            <a:spLocks noGrp="1"/>
          </p:cNvSpPr>
          <p:nvPr>
            <p:ph idx="1"/>
          </p:nvPr>
        </p:nvSpPr>
        <p:spPr>
          <a:xfrm>
            <a:off x="457200" y="549275"/>
            <a:ext cx="7210425" cy="5400675"/>
          </a:xfrm>
          <a:prstGeom prst="rect">
            <a:avLst/>
          </a:prstGeom>
          <a:noFill/>
          <a:ln>
            <a:round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273050" indent="-273050" algn="l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/>
              <a:buChar char=""/>
              <a:defRPr kumimoji="0" lang="sr-Latn-RS" altLang="en-US" sz="26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1pPr>
            <a:lvl2pPr marL="520700" indent="-228600" algn="l" defTabSz="9144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/>
              <a:buChar char=""/>
              <a:defRPr kumimoji="0" lang="sr-Latn-RS" altLang="en-US" sz="23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2pPr>
            <a:lvl3pPr marL="758825" indent="-228600" algn="l" defTabSz="914400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60000"/>
              <a:buFont typeface="Wingdings"/>
              <a:buChar char=""/>
              <a:defRPr kumimoji="0" lang="sr-Latn-RS" altLang="en-US" sz="20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3pPr>
            <a:lvl4pPr marL="1004888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/>
              <a:buChar char=""/>
              <a:defRPr kumimoji="0" lang="sr-Latn-RS" altLang="en-US" sz="20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4pPr>
            <a:lvl5pPr marL="1279525" indent="-228600" algn="l" defTabSz="914400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kumimoji="0" lang="sr-Latn-RS" altLang="en-US" sz="18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5pPr>
            <a:lvl6pPr marL="17367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lang="sr-Latn-RS" altLang="en-US">
                <a:solidFill>
                  <a:schemeClr val="tx1"/>
                </a:solidFill>
                <a:latin typeface="Trebuchet MS" charset="-18"/>
                <a:cs typeface="Arial"/>
              </a:defRPr>
            </a:lvl6pPr>
            <a:lvl7pPr marL="21939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lang="sr-Latn-RS" altLang="en-US">
                <a:solidFill>
                  <a:schemeClr val="tx1"/>
                </a:solidFill>
                <a:latin typeface="Trebuchet MS" charset="-18"/>
                <a:cs typeface="Arial"/>
              </a:defRPr>
            </a:lvl7pPr>
            <a:lvl8pPr marL="26511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lang="sr-Latn-RS" altLang="en-US">
                <a:solidFill>
                  <a:schemeClr val="tx1"/>
                </a:solidFill>
                <a:latin typeface="Trebuchet MS" charset="-18"/>
                <a:cs typeface="Arial"/>
              </a:defRPr>
            </a:lvl8pPr>
            <a:lvl9pPr marL="31083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lang="sr-Latn-RS" altLang="en-US">
                <a:solidFill>
                  <a:schemeClr val="tx1"/>
                </a:solidFill>
                <a:latin typeface="Trebuchet MS" charset="-18"/>
                <a:cs typeface="Arial"/>
              </a:defRPr>
            </a:lvl9pPr>
          </a:lstStyle>
          <a:p>
            <a:pPr marL="0" lvl="0" indent="0" eaLnBrk="1" hangingPunct="1">
              <a:buNone/>
            </a:pPr>
            <a:r>
              <a:rPr lang="sr-Cyrl-RS" altLang="sr-Latn-RS" sz="4400" dirty="0">
                <a:latin typeface="Times New Roman" pitchFamily="18" charset="0"/>
                <a:ea typeface="Times New Roman" pitchFamily="18" charset="0"/>
              </a:rPr>
              <a:t>Прича је започела када је на тај дан један ученик из Канаде дошао у школу носећи ружичасту мајицу у знак подршке својој мајци која је </a:t>
            </a:r>
            <a:r>
              <a:rPr lang="sr-Cyrl-RS" altLang="sr-Latn-RS" sz="4400" dirty="0" smtClean="0">
                <a:latin typeface="Times New Roman" pitchFamily="18" charset="0"/>
                <a:ea typeface="Times New Roman" pitchFamily="18" charset="0"/>
              </a:rPr>
              <a:t>оболела </a:t>
            </a:r>
            <a:r>
              <a:rPr lang="sr-Cyrl-RS" altLang="sr-Latn-RS" sz="4400" dirty="0">
                <a:latin typeface="Times New Roman" pitchFamily="18" charset="0"/>
                <a:ea typeface="Times New Roman" pitchFamily="18" charset="0"/>
              </a:rPr>
              <a:t>од рака и због тога је био жртва вршњачкога насиља.</a:t>
            </a:r>
          </a:p>
          <a:p>
            <a:pPr marL="0" lvl="0" indent="0" eaLnBrk="1" hangingPunct="1">
              <a:buNone/>
            </a:pPr>
            <a:endParaRPr lang="hr-HR" altLang="sr-Latn-RS" sz="4400" dirty="0">
              <a:latin typeface="Times New Roman" pitchFamily="18" charset="0"/>
              <a:ea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round/>
          </a:ln>
        </p:spPr>
        <p:txBody>
          <a:bodyPr vert="horz" wrap="square" lIns="45720" tIns="0" rIns="45720" bIns="0"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3800" b="1" i="0" u="none" baseline="0">
                <a:solidFill>
                  <a:schemeClr val="tx2"/>
                </a:solidFill>
                <a:latin typeface="Trebuchet MS" charset="-18"/>
                <a:ea typeface="Arial"/>
                <a:cs typeface="Arial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9pPr>
          </a:lstStyle>
          <a:p>
            <a:pPr lvl="0" eaLnBrk="1" hangingPunct="1"/>
            <a:endParaRPr lang="hr-HR" altLang="sr-Latn-RS"/>
          </a:p>
        </p:txBody>
      </p:sp>
      <p:sp>
        <p:nvSpPr>
          <p:cNvPr id="16387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9725"/>
            <a:ext cx="7239000" cy="4846638"/>
          </a:xfrm>
          <a:prstGeom prst="rect">
            <a:avLst/>
          </a:prstGeom>
          <a:noFill/>
          <a:ln>
            <a:round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273050" indent="-273050" algn="l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/>
              <a:buChar char=""/>
              <a:defRPr kumimoji="0" lang="sr-Latn-RS" altLang="en-US" sz="26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1pPr>
            <a:lvl2pPr marL="520700" indent="-228600" algn="l" defTabSz="9144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/>
              <a:buChar char=""/>
              <a:defRPr kumimoji="0" lang="sr-Latn-RS" altLang="en-US" sz="23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2pPr>
            <a:lvl3pPr marL="758825" indent="-228600" algn="l" defTabSz="914400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60000"/>
              <a:buFont typeface="Wingdings"/>
              <a:buChar char=""/>
              <a:defRPr kumimoji="0" lang="sr-Latn-RS" altLang="en-US" sz="20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3pPr>
            <a:lvl4pPr marL="1004888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/>
              <a:buChar char=""/>
              <a:defRPr kumimoji="0" lang="sr-Latn-RS" altLang="en-US" sz="20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4pPr>
            <a:lvl5pPr marL="1279525" indent="-228600" algn="l" defTabSz="914400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kumimoji="0" lang="sr-Latn-RS" altLang="en-US" sz="18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5pPr>
            <a:lvl6pPr marL="17367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lang="sr-Latn-RS" altLang="en-US">
                <a:solidFill>
                  <a:schemeClr val="tx1"/>
                </a:solidFill>
                <a:latin typeface="Trebuchet MS" charset="-18"/>
                <a:cs typeface="Arial"/>
              </a:defRPr>
            </a:lvl6pPr>
            <a:lvl7pPr marL="21939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lang="sr-Latn-RS" altLang="en-US">
                <a:solidFill>
                  <a:schemeClr val="tx1"/>
                </a:solidFill>
                <a:latin typeface="Trebuchet MS" charset="-18"/>
                <a:cs typeface="Arial"/>
              </a:defRPr>
            </a:lvl7pPr>
            <a:lvl8pPr marL="26511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lang="sr-Latn-RS" altLang="en-US">
                <a:solidFill>
                  <a:schemeClr val="tx1"/>
                </a:solidFill>
                <a:latin typeface="Trebuchet MS" charset="-18"/>
                <a:cs typeface="Arial"/>
              </a:defRPr>
            </a:lvl8pPr>
            <a:lvl9pPr marL="31083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lang="sr-Latn-RS" altLang="en-US">
                <a:solidFill>
                  <a:schemeClr val="tx1"/>
                </a:solidFill>
                <a:latin typeface="Trebuchet MS" charset="-18"/>
                <a:cs typeface="Arial"/>
              </a:defRPr>
            </a:lvl9pPr>
          </a:lstStyle>
          <a:p>
            <a:pPr lvl="0" eaLnBrk="1" hangingPunct="1"/>
            <a:endParaRPr lang="hr-HR" altLang="sr-Latn-RS"/>
          </a:p>
        </p:txBody>
      </p:sp>
      <p:pic>
        <p:nvPicPr>
          <p:cNvPr id="16388" name="Picture 2" descr="http://www.cepn.hr/images/majic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0"/>
            <a:ext cx="7839075" cy="6858000"/>
          </a:xfrm>
          <a:prstGeom prst="rect">
            <a:avLst/>
          </a:prstGeom>
          <a:noFill/>
          <a:ln>
            <a:noFill/>
            <a:rou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/>
          <p:cNvSpPr>
            <a:spLocks noGrp="1"/>
          </p:cNvSpPr>
          <p:nvPr>
            <p:ph type="title"/>
          </p:nvPr>
        </p:nvSpPr>
        <p:spPr>
          <a:xfrm>
            <a:off x="107950" y="80962"/>
            <a:ext cx="7921625" cy="3348038"/>
          </a:xfrm>
          <a:prstGeom prst="rect">
            <a:avLst/>
          </a:prstGeom>
          <a:noFill/>
          <a:ln>
            <a:round/>
          </a:ln>
        </p:spPr>
        <p:txBody>
          <a:bodyPr vert="horz" wrap="square" lIns="45720" tIns="0" rIns="45720" bIns="0"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3800" b="1" i="0" u="none" baseline="0">
                <a:solidFill>
                  <a:schemeClr val="tx2"/>
                </a:solidFill>
                <a:latin typeface="Trebuchet MS" charset="-18"/>
                <a:ea typeface="Arial"/>
                <a:cs typeface="Arial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9pPr>
          </a:lstStyle>
          <a:p>
            <a:pPr lvl="0" algn="ctr" eaLnBrk="1" hangingPunct="1"/>
            <a:r>
              <a:rPr lang="hr-HR" altLang="sr-Latn-RS">
                <a:solidFill>
                  <a:srgbClr val="FF66CC"/>
                </a:solidFill>
              </a:rPr>
              <a:t>Bullying – </a:t>
            </a:r>
            <a:r>
              <a:rPr lang="ru-RU" altLang="sr-Latn-RS">
                <a:solidFill>
                  <a:srgbClr val="FF66CC"/>
                </a:solidFill>
              </a:rPr>
              <a:t>насиље</a:t>
            </a:r>
            <a:br>
              <a:rPr lang="ru-RU" altLang="sr-Latn-RS">
                <a:solidFill>
                  <a:srgbClr val="FF66CC"/>
                </a:solidFill>
              </a:rPr>
            </a:br>
            <a:r>
              <a:rPr lang="ru-RU" altLang="sr-Latn-RS">
                <a:solidFill>
                  <a:srgbClr val="FF66CC"/>
                </a:solidFill>
              </a:rPr>
              <a:t>Физичко насиље - примена физичке силе најчешће је међу децом и подразумева </a:t>
            </a:r>
            <a:br>
              <a:rPr lang="ru-RU" altLang="sr-Latn-RS">
                <a:solidFill>
                  <a:srgbClr val="FF66CC"/>
                </a:solidFill>
              </a:rPr>
            </a:br>
            <a:r>
              <a:rPr lang="ru-RU" altLang="sr-Latn-RS">
                <a:solidFill>
                  <a:srgbClr val="FF66CC"/>
                </a:solidFill>
              </a:rPr>
              <a:t>гурање, ударање, штипање, чупање и наношење повреда.</a:t>
            </a:r>
            <a:endParaRPr lang="hr-HR" altLang="sr-Latn-RS">
              <a:solidFill>
                <a:srgbClr val="FF66CC"/>
              </a:solidFill>
            </a:endParaRPr>
          </a:p>
        </p:txBody>
      </p:sp>
      <p:sp>
        <p:nvSpPr>
          <p:cNvPr id="17411" name="AutoShape 2" descr="data:image/jpeg;base64,/9j/4AAQSkZJRgABAQAAAQABAAD/2wCEAAkGBxQTEhQUExEVFhMXGRsUFxcXFxgYFhcUHBYYFxofHRoYHCggGBslGxQcIjEhJSkrLi4uFx8zODYsNygtLysBCgoKDg0OGhAQGy8mICYsLCwsLCwsLywsLCwsLTcsLDQsLCwsLCwsLCwsLCwsLCwsLCwsLDQsLCwsLCwsLCwsLP/AABEIAOEA4QMBEQACEQEDEQH/xAAbAAEAAgMBAQAAAAAAAAAAAAAABQYDBAcCAf/EAEsQAAIAAwQFBwcHCwMEAwAAAAECAAMRBBIhMQUGE0FRIjJSYXGBkRVCYnKhsdEHI0NTsrPhFBYkNDVjc3SSwfCCk8JUosPSJTOD/8QAGgEBAAIDAQAAAAAAAAAAAAAAAAIDAQQFBv/EADgRAAIBAgQCBwcCBgMBAAAAAAABAgMRBBIxQSFRBRMVM2FxgSKRobHB0eEy8BQjNEJD8SRScmL/2gAMAwEAAhEDEQA/AO4wAgBACAEAIAQBWNbtZxZwZUogzyMTmJYO88W4DvOFAQObCW0xmopds2Y0zPFmOJPjGVFsvo4apWvlMnk5/qh4p8YlkZf2dW8Pf+B5Of6oeKfGGRjs6t4e/wDA8nP9UPFPjDIx2dW8Pf8AgeTn+qHinxhkY7OreHv/AAPJz/VDxT4wyMdnVvD3/geTn+qHinxhkY7OreHv/A8nP9UPFPjDIx2dW8Pf+B5Of6oeKfGGRjs6t4e/8Dyc/wBUPFPjDIx2dW8Pf+B5Of6oeKfGGRjs6t4e/wDB5ewsoqZdAMzyTTwMYcGRngK0YuXD0LzqdrVeuyLQ3KylzD53BWPS4HfkcedE0y6wAgBACAEAIAQAgBACAEAIAQAgCsa3azizgypRBnkYnMSwd54twHecKAgc4ly2muQCSSau5xpXGprzmP4mJRjc2cNhpVpeG7/e5O2azqihVGHtJ3kneYuSseghCMIqMVwMkZJiAEAIAQAgBACAEAIAQBEaRsN2rKOTvHD8Pd2ZVzjujk43Bf5Kfqi36na1Xrsi0Nyspcw+dwVj0uB35HHnVHJLrACAEAIAQAgBACAEAIAQAgCsa3azizgypRBnkYnMSwd54twHecKAgc4ly2muQCSSau5xpXGprzmP4mJRjc2cNhpVpeG7/e5O2azqihVGHtJ3kneYuSseghCMIqMVwMkZJiAEAIAQAgBACAEAIAQAgBAERpCw3aso5O8dH8Pd2ZVyjujk43Bf5KfqvsW/U7Wq9dkT25WUuYfO4Kx6XA78jjzqjkl1gBACAEAIAQAgBACAEAVjW7WcWcGVKIM8jE5iWDvPFuA7zhQEDnEuW01yASSTV3ONK41Necx/ExKMbmzhsNKtLw3ZNS0SUoUYDdmzM2ZwGLNgT3dUXcEjvJQowtokfJ6sbOZ6PyvygSVRnlBCuyDYk4hi1d9eqKnPiav8TLrsu1r6P7Xse5NoDErQq685GBV1PWp9+R3RammbsJxmrxZljJIQAsskzJ1wtcTZvMLAVbkUqMcMmGOORiE5NGpi61Skk42I3R1sd5TMMWHNvcKBsboGNGpgBlGIybVzYtJRtqzPbZhlzbOocttZKTmFAFAmXqAUFai5mSaiuERU23Y18LVqVbylayduBtxcbYgDFNtAUEm9dU0ZrrXFNAcWpQYEVqcKiuYiLkkVOtTU8jfEyxItEAIA+MwAqTQDMnIQB8lzAwqCCOINRAakVpCw3aso5O8cPw93ZlXKO6OTjcF/kp+q+xb9Ttar12RaG5WUuYfO4Kx6XA78jjzqjkl1gBACAEAIAQAgBAFY1u1nFnBlSiDPIxOYlg7zxbgO84UBA5xLltNcgEkk1dzjSuNTXnMfxMSjG5s4bDSrS8N3+9yds1nVFCqMPaTvJO8xclY9BCEYRUYrga2kpoGDYB1uX8TdN+W1MMaMEIr2DfSK6mhVWhJyjJbX4eLXD3GC3OPyAAA3fyy9Q53RZ2zzxyil6EUn/FJy1UPjcy6Rn/N6PJI29JiMRvkCcJaV33SK3ezfQRJOzIYdfzqltLr37/vyMtptLKGYDI0AIIv4Emj5AijYUNbhxGFbZTs7FjxD63Il8f3zR4bSHzKTwvzTNdFTR6gVPJocQMaEjxh1iEcQpTyKL58uBttNuicwzFmnkdpVVHtYRipoQxkc2SP/ANI0dCrSV3n2cn/jGaf6Tdepjtr/AKSmBOykSVoM6Cz3sOus0eMVQ/UaWBVqN+bb+htTZ5WSlovI0pn2bBb16XheBJYCtRiRQU3Fq0i3rOJmniXKpklG3C/p+/qaxtlFlOHJvOEcGhU1VGJWigoVMyhBLYAY1JMRU3cUZ1XJqfnppxt6+D8zxapbFHcolzabIMzC8GLbSgUVIJ5VCaC6evGE9SMbOvbjre1vS/kbujAzhJalQ2y2lXvUuquNKDlEYVBK5jGLXKyJ18R1SXs308jxZbWz3QJfzhFdmGF84VwrQE0xukhuqHWIk8Qlxadue3+vHQzyLSrrfB5O+uFKZ1rlSJp3L00+Jq2ie1QLhGDFVpVr2yJXAkUZS6PQBiKCtDUCqc78DRnWVVW/tutd1fysk/FmLRRZnZyAAVVTTJiqha4mpNBiTmT1Rmnc3IU1Dgv3xuSkWkyI0hYbtWUcneOH4e7syqlHdHJxuC/yU/VFv1O1qvXZFoblZS5h87grHpcDvyOPOrOSXWAEAIAQAgBAFY1u1nFnBlSiDPIxOYlg7zxbgO84UBA5xLltNcgEkk1dzjSuNTXnMfxMSjG5s4bDSrS8N2Ttms6ooVRh7Sd5J3mLkrHoIQjCKjFcDJGSZ8dQRQioO4xgEZpCYkuWF2aldvMYgm6Bds8gVqMMnpiCM8Ioqamo4OVeWV2tFfX97Hq1aP2dqUM98NLWchIAJSg2akDBboVuSMOQKUGEIL2ieFnGVOyVrNprxX7uedLLcllsSZswhRXC5LSWZhAyDMwRexDxhU1IRaliHw/Sr+bt8rfEx2yVcs2z6M1X/qszJ7TJJhJWaMqNsQ//AB9Ta0o9EcV5yCV/VNlv9mQ0Sq6E6izVoLzfu/2ebM/6NVSCbhOHTIJI7anKJx4RLHNZHLwv9TxLmq1rnNUYsypjzlBCinGiyhXtEV09SGHjkpQj4fPiZzKuidKA5E9C4G4WiV88tOF4Kw7e2M1I7ldeOWUKnJ/B8H+/MjrPZ+XLl5iXVmNKcuoZv9V64p43GMRirssorWXN/Bae/X1Zs6awkuo3z0m9/wCTzk/4CM1FxIW/5N//AJfzJKz0SbKamAE1T1qbPMw7KqvhE5rgRx0b0n5r5kDo2S2zM2820Qhwa5uKTCTuJJNMcqVFDFcI+zcvqpKm1sl9CS0u6pbLaAKy6lmUb6KjPhxN9h3CMweqNagnLC+LTXu4I8TJrC1mrtsjaGtF4CqiUZizg17gQq0HSWmeEV2I2p9Snb2rZfW1tPX3HzQ0y9tWAoGcsB0aioHct2LqWhuwi4xSfh8iSi0kIAiNIWG7VlHJ3jh+Hu7Mq5R3Rycbgv8AJT9V9i36na1Xrsi0Nyspcw+dwVj0uB35HHnVHJLrACAEAIArGt2s4s4MqUQZ5GJzEsHeeLcB3nCgIHOJctprkAkkmrucaVxqa85j+JiUY3NnDYaVaXhu/wB7k7ZrOqKFUYe0neSd5i5Kx6CEIwioxXAyRkmIA8zSbpu0vUNK5VphXqrGDDvbgQlptslwocTGILMQSsnlNcFCQzMpAlqOOBxEa8m7mpCFW8m3FXtz4W8OHxNiy7SbOM6YKYAAAFVAC3VVFOIUKT21BxxiVOLvdmxSpRpxyx/2z1pGZ9E5K8szJMyl4AsgV0IGOaB8KntFbqouNypwlGq5x3Vmvt4rkYLVOExHBZQ95D59CAk5QoAFc5latdrePARGUrhRqdZma1TVuWmvx0M0204q4YKSqOtb24ODQpiGG1WhFM6jKJz2M1Y5paOzW1uae/C3MxyrSWmTphvGipfNKsxRVFSMr7BWYj0x1GMQvZmHSy0ZQWtn8dF6XMVqtJ2OxDBxeUpdvXQwvkFb1KOxcYgDBanqgr3CpXn1lredr34W02Vt/TgST2oEoy3uQ21DXWu/NjaGjEUIYAL17QcYulJWMV6kJxcIu7dl73b7mvoKTRWYmpY0qczSta9d4tGKS4G1ZLTy9x4t7q99S6qagUKzCaqswY3UpjtARjlvGURqPiazzuq5KO1tvPmZpluBVCeSGDY4mjGWwCgKMcya5UBiU37JmvmklGKvd8+TuadmtEpAtFDsrX2DCrGjIygY/Nisshup2zOVV2kQqUZzm7PVc9OFnw35rx5GXRQJ2k56sWvNUDFySWcgbwTQDswwIiymrK7Nj2YQ4aJH0rIki5MvTHR5g2EskKrAhSGmEYKChAoKnPAZ1tq5qU+uqPNBJXS4vjw8Pf5bHqZbUbYzZUkSSztKdFmGYjgCUA1Tkw2lD6oiUJWZZSjUjNxlLNo7+bt9CUjYNoQAgCI0hYbtWUcneOj+Hu7Mq5R3Rycbgv8AJT9UW/U7Wq9dkT25WUuYfO4Kx6XA78jjzqjkl1gBAFY1u1nFnBlSiDPIxOYlg7zxbgO84UBA5xLltNcgEkk1dzjSuNTXnMfxMSjG5s4bDSrS8N3+9yds1nVFCqMPaTvJO8xclY9BCEYRUY6GSMkxACAEAKRixm4jJg8zJYYUYAjgRURiwMLWCWRQy0pj5o35+MYyoxZcjJNs6sAGUEDEVFaGM2M6nqVKCiigADcBQQSBilWNFNVRQcqgAGkYyoKy0I2cloNUK4EKpINFYLdxNW5N7ZoWuqCSgzpjS4O5r0sPGFny00t99972uSllk3EVc6DPid57zjF6VkbB8m2RGNWRScqkAmnwjDimLI9tIUrdKgrwoKYZYRmwPJsyUAuLQZCgoOzhCyB9tEu8jKDSoIrwJGcGuBiSzJpkNayXdmmSmV2N57ovIznNgLhGJ5W/E1oMhRlaZTGnOMFBPguav9bPwM1mszO6swuouQOZxvb8RyjeJOJPVEox43ZOnDKvi29WS8XFggBACAIjSNhu1ZRyd44fh7uzKuUd0cnG4L/JT9UW/U7Wq9dkWhuVlLmHzuCselwO/I486o5JdYA4YXLUJY3nZascTVmAJxzPKrGVqTpxzzUXu0WKzWdUUKow9pO8k7zF6Vj00IRhFRiuBkjJMQAgBACAEAIAQAgBACAEAIAQAgBACAEAIAQAgBACAEAIAh9JWMLQjJqi7uFKezHKKpq3E4fSFGMJqUd7mt5atP8A1M7/AHH+MVnPMMr6P1pf21jK1LsP3sfNfMs8bB6YQAgBACAEAIAQAgBACAEAIAQAgBACAEAIAQAgBACAEAIAQBoaZ5qdre5YrqbHI6U1h6/Qr0VHKNmV9H60v7axlal2H72PmvmWeNg9Mb9g0RNnCqLRekxop7N57hEXJI1K2MpUnZ8X4Eh+akz61PA++I9Yavai/wCvx/BpW3QU+WK3A6jfLJJA9UgHwrGVNF1PpClJ2fAjEYEVBqImb6dzYsdlaa1xBVqE4mmAjDdiqtWjSjmkb35u2joL/UIjnRq9o0fEfm7aOgv9QhnQ7Ro+I/N20dBf6hDOh2jR8SPt1naTMEuYAHK3wAa8mtPeIypJl9HEwrXymKJGwbtg0XNnYovJyvMaLXtzPcDEXJI1q2Lp0uDfHkiSGqkz6xK9hPtiPWGn2ov+vx/BoW/Qk6UCxQMozKEmg61IB8KxlTTL6WPpTdnw8yOVgRUGoiZvH1jTGAJX83bR0F/qEQzo0O0aPj7h+bto6C/1CGdDtGj4mKdoS0LiZJI9EqfYDU+EM6Jxx9F729CPBzG8YEHAg8CDkYmbcZKSuhAybVhsEyaaS1rTM5KO0/2GMRckiitiadH9T9NyVTVWbvmID1Xj8Ij1hpPpSO0fia9p1bnqKqFccFNG8GAHtgqiJw6Spv8AUmviRFcSCCCMCCKEHrByidzfjOMleLEZJGhpnmp2t7liupscjpTWHr9CvRUco2ZX0frS/trGVqXYfvY+a+ZcdF2YTJ0tDkTj2AFj4gU74uk7I72KqOnSclqdCVaCgFAMAIoPNkRbNZJEq0pZWZts4BACsVW8Sq3mAoKkED+1RGbE1TlJOSXBExGCBz/WmQJVs5Ios5NpT94Gox7wVPbU74tg9jsdG1W04PY2tVf1keq39ozU0LOku6Xn9GXaKThiAEAUHXX9elfwD94YspnU6M1kY9F2TazUTcTVvVAqfh3xOTsjoYqt1VJyWux0CWgUAAAAYADICKDzjd+LIq26xyJVpl2VmbbTAGACkqAxKreYYCrKQOyM2JKEmm0uCJeMECga0WISLSt0UlzwzAblmKRepwBDA043otg9jsdH13JZHtoR07mt2H3RYdNnTxGseUMFvt0uShmTpiS5YoCzsFUEmgqTgKk0gErmWTOV1DIwZSKhlIII4gjAiAKnr7ZgolTwKNfEp+tGBpXiQwFPWMTg+Jv4Cs4zy7MggCcBmcB2nARaduUssXJ7HRrHZlloqKMFFO3ie0nGNdu55ec3OTlLVkfp/WKRYwhnFqzCVVVUuxoKsaDcBmescYylczCEpu0USiOCAQagio7IwQKhr9JCGROAxZ9i/WpVmWvYUp/qicHxOh0fVcZ5dmQcXHcNDTPNTtb3LFdTY5HSmsPX6Feio5Rsyvo/Wl/bWMrUuw/ex818y96tH9Jl9jfZMWz0Ox0j3Pqi8xScEoGscgydIic4OzcSiGpUVltyl7aAGm+uGRiyOjR0sG1KlOC1s/kTJ18sfTm/7E7/ANIjlZqfwtX/AKlb1i0xKtVps7yCxVEmK5ZHShYyyvPArzTlEoJo38BSnCTzIwzpIYUOXhFljqSgpKzN/U2wIlqUrWt1hiSdw4xCaSRzcfRhCleK3OgxUcc5xr1ZhM0ggYmgs6mgJArtZnCJwVzpdH04zvmRoWawohqoNcqkk++LUkjrQpQh+lFi1RH6R2S2P/cg/vEKmhpdJ90vP6MukVHEOfaZH/y1fRs/3rGLI6M6WF/p6nk/kdBis5pTflFw/JD++K+Mtj/xicNTe6Pf80gZ3NbsPui47rOniNY8oVj5SRWwtX6yT98kSjqX4bvYm7qcoFlUDABnoOFWJ95MJ6k8akq8reHyNP5Rv1I/xJP3yD+8I6kcL3sSu2Q8uX66eF8Rc9DvV+6l5P5HSY1zzJS/lCsTF7NPpVJe0Rz0dpsyCeArLpXrETg+JvdHzUalnubNn11sktERnmXlVQaSZrCoAGYWhjGVlU8LVzP2SI1s1kkWqVLlyS5cTUfGVMQXRWuLKBvjMU7l2FoVI1U2jUi47poaZ5qdre5YrqbHI6U1h6/Qr0VHKNmV9H60v7axlal2H72PmvmWuzWgy3SYBUob1OIyI71JHfF7V0egr0uspuJ0OyWpJqK6MGVhUEf5gRlTdGuealFxdmerRIV1KuoZTmCKgwCbTuioaY1aaVV5ILpmZebqPRObjqOPbFkZ8zq4bH/21Pf9yDlsCKjKLTqpp6HqBkltV/1lfVb3RCehodI9z6l3ik4Rz7XH9or/AC6/ezYspnV6M3NOLTrk1qh+sH+G325cV1NDm9J92vMucVHFOf6Z/a3dZ/vDFkdGdLC/09TyfyOgRWc0p3ykc2yfzH/hmxOGpu4DvSAnc1uw+6LjvM6eI1jyhE606Ja1WcylYKSyNUgkcl1bdxpGU7MspTyTUja0RYdjKWXW8RUk0pUkk/3p3QbuzNar1s3PmQXykP8AoYXe06Uo6yHD+5DGY6k8Kv5sStkYcIvPRtXVmX7Qmk1nywwIvjB13q+/uOYPCNdqzPM1qTpTcWb5FcDlGCorGl9Vhi9nAU5mWeYfV6B6suzOJxnbU6GHx0ocJ8V8SsDMgghgaMpFCDwIi1O52YTjNZonqMkzQ0zzU7W9yxXU2OR0prD1+hXoqOUbMr6P1pf21jK1LsP3sfNfMs5MbB6Y+2K3PIYvJcCuLIx5D9o3N6Q6sxhEZRuauIwkKyvvzLroLWCVaQQOTNAq0tiKjrB85escRWmUUtNHDrUJ0naRLxgpKHrdZBJtKMoos8NeG4TVoSf9QbxUnfFkHsdbo6s3em/QjotOsS2q/wCsr6re6IT0NDpHufUu8UnCOfa4/tFf5dfvZsWUzq9GbmnFp1ya1Q/WD/Db7cuK6mhzek+7XmXOKjinP9M/tbus/wB4YsjozpYX+nqeT+R0CKzmlO+Ujm2T+Y/8M2JQ1N3Ad6QE7mt2H3Red5nTxGseUNLTOlpVllGdOYrLBUEhWY1ZgowUEnEjdAzGLk7Ig5uv9kA5InueCyXBP+4FHtiWVl6wtV7FY0rpKdbZqPMTZSJRLS5ZNWLkUvuRgDQkADKpxNcJxjY6WEwbpvNLUyRYdI8y5xRxMlTLkwYVBFCODDJh1H3xhq5TWoQqq0i26B1pScRLmgS5xwGPImH0TuPonHhWKZRaOHiMJOlx1XMsURNUqWvlkColpAoVZZcw9KWxuivWHYU6iYnB2ZvYGs4VMuzK/Fx3jQ0zzU7W9yxXU2OR0prD1+hXoqOUbMr6P1pf21jK1LsP3sfNfMu+gB+kyq5Vb7t4tnodrH9w/T5l62K9EeAik8+c91le5pIsuBly5UxaYUN56+IFDxEWRV0dTBwU6Mos6LFZyyn/ACkYJZDv/KAvcZM0/wDEROGpu4B/zSCi475Lar/rK+q3uiE9DQ6R7n1LvFJwjn2uP7RX+XX72bFlM6vRm5pxadcmdUT+kH+G32kiupoc7pPu15/Rl0io4hz/AEz+1u6z/eGLI6M6WF/p6nk/kdAis5pTflHOFkH74nwlOP7xOGpu4DvSBnc1uw+6LjvM6eI1jyhWPlH/AFJv4kn75IlHUvwvexKyBF56U+wB6Q4jtHvjD0K6vdy8mdI2K9EeAjXPLlK+UOWNpZFoKMZtaYZBKROGpv8AR/Go0+Ra9CTi9nlMxqxQVJzJAoT30iL1NStFRqSiubI7XofoFo6lDd4ZSPaILUUe8j5lOlHkjsjYPTrQ0tM81O1vcsV1Njk9Kaw9foV6KjlGzK+j9aX9tYytS7D97HzXzLbY7Rs5kuYclYE+rk3sJi6Sujv4mDnSlFHRlYEVBqDiD1RQeaIPSerKTrQJ5dgbiy2WgoyqzMMdx5RB6qZRJSsbFHEypRcVuTsRNcovyiWoNOskgGrKWtDDoqFMta9pZqeoYnDU3+j4N1LkZFx3SW1X/WV9VvdEJ6Gh0j3PqXeKThHPtcf2iv8ALr97NiymdXozc04tOubmiLaJM5HbBcVY8FbCvYDQnqBiM1dGpjaTqUmlquJ0GKDzxCWzV1Hta2m+wIVVKUFDcZmU1zGLY9gyjKdlYuhXlCEoLcm4wUnPNdLeJ1tlSUNRZ1ZphGW0e7dXtCiv/wCgiyCOn0dTeZyNKdzW7D7otOwzp4jWPKFZ+Uf9Sb+JJ++SJR1L8L3sSsiLz0ogD44qDAw1dWOi6OtYmy0mLkwr2HeO0Go7o1meWnBwk4vY0dYNBLatkS5RpbFgQAagihBB7vCMp2LKFZ0pZkSNks4loqLkoCiueH94wVzk5ScnuVz5SLYFsZl15c50lqN55YZ+4IrezjGY6luHjmqJFaQUAEbB6VGjpnmp2t7liupscjpTWHr9CvRUco2ZX0frS/trGVqXYfvY+a+ZZ42D0xs6P0xPs4pLuzJe6W5Iu+q4rdHUQRwpEJQuc/EYCNR5o8GSf59051in19Ey2HiWB9kQyM0X0fVRo27XS1TBdkWZZVfpJrXiOxFwr1lj2GCgycOjpv8AUyGsdjKs0yY7TJzmrzG5zH3AbgBgBgItSsdWjRjSVkbcZLjNZLc8ltoiBmAIAYkDHrERkro18TQ66GW5t/nla/8ApZP+63/pEOrOd2bLmRVrtU20WjbzUVCJYlBVYsKBmatSB0vZEoxsbmEwzo3uzJEzdBEAbej9O2izi6oWdKGSOSrKOCvQ4dRB6qCK3A5uIwEZvNDgSJ18AzsU+vUZZHiWHuiORmk8BVIzSOtlsnApJlLZlOBmM20m09EUCqes3oyoF1Lo6Tftkbo+wrKWgqSSWZiSWZiakknEkk1JMWJWOtTpqCsjYdagjiKRkmSj642oHCyyiNx2jD/jFXVnG7MlzI7TWm7RapWxeRLRSyMWVyx5LhsiozpGVCzLKOAlCalc8iLDqiAEAZbFbp0hi0lhQ4tLbFGPHDFWpvHVWtIjKNzUxGEjW46Mlk15YD5yxTK/u3Rx/wB12K8jObLo+qtDBatepzCkixEHpTnAA67qVvdlRDIxHo+o9SA2MybN29pmbSbSi4USWudEXzR7TQVJpFkY2Onh8LGkjbiRtGhpnmp2t7liupscjpTWHr9CvRUco2ZX0frS/trGVqXYfvY+a+ZZ42D0wgBACAEAIAQAgBACAEAIAQAgBACAEAIAQAgBACAEAIAQAgDQ0zzU7W9yxXU2OR0prD1+hXoqOUbMvJeoq3gQf7Rlak6csk1Lk7ljs88OKj8QeBi9O56anUjUjmjoZIyTEAIAQAgBACAEAIAQAgBACAEAIAQAgBACAEAIAQAgBAH2AIzTM0VVAala3uAJphXeRTGKZyucLH141ZJR23IGsQNA6RrjqrevT7OvKzmSx53FlHS4jfmMecBR7NPKG8veNxH+b4lGVjZw2JlRldabonLPPDio/EHgYuTuegp1I1I5o6GSMkxACAEAZTZ2uGZRdmMC+0l3Aa0xa9QYkeMRzI1XjKKdr8fJ/YwS5gORB3VBBHcRge6Mo2IyUldGabLuyTMoWLTFkSkUgNMnNkKnAKBiew5RGUrcDTxOK6uShHzb5GttRdktUUm36AMGxRgCQw5ym9wwIIhGV+BLD4hzk4S29Pgbf5LMpXZTKcSjAeJFIzmRa8TRX9y95jIA50ySg4vOlL72r7IZkQeMpLS78kzxe5TrUEoxRqZXlND7YyncupVFUjmR6VakAUqSAKkCpJoAKkVJO6DaQqVYU/1MWhdm5lzCiOKEq0yWCK4itWoO+MZkUrGU3xV36M9T5TIQHUqTiK5MOojBu4xlNMtp16dT9DPEZLTN+SzKV2UynEowHiRSI5kUPE0V/cveYyAOdMlIOLzpS08Wr7IZkQeMpLS78kzwW5TpUEoxRqYi8DQ+2Mp3LqVVVI5kfYyWCAEAIA+wBpaQt1yqIeXkzDzeoelxO7tyqlLZHGxmMzexDTd8yU1P1W2tJ09fmc0Q/ScCf3fV53q86s5h0O4OAgD1AFK1x1VvXp9nXlZzJY87iyjpcRvzGPOAo9mtBQ3l7xuI/wA3xKMrGzhsTKjK603ROWeeHFR+IPAxcnc9BTqRqRzR0MkZJiAEAbJp5Pt8umAUTfZj90IqmuKORjYWrQlz+/5NKzgXRQbhFh1o6HvTIvWOT6FsHtkvT2tEH+o5lSP/AC+O6MKWQBr5LM1KVYliBwqd2MTSSOhClCH6USUunk7SEumAltNA7UNfbLr3xXNcUcvGwy1oSW/3IeRYZZQcgYrw6ossdRQTRsSZZBdjSru0w0yqzFj74JWFKn1cVEyqBeQkc1lbwYH+0HoYrK9OS8GedLKG0hbaitGlrj/Al/3MQhoafR8V1Zl0hallaP2JxmTZw/J03qoKF2HRQcvHi1N8Yf6uBTUj/wAr+X6mNcotOubkqnk/SEumAlPNA7ZZr7ZftiqS4o4+NhlrQkt/oyHkWGWUHIGK8OqLLHUUE0bEmWQXY0q7tMNMqsxY++CVhSp9XFRMsZLBACAPsAaWkLdcqiHl5Mw83qHpcTu7cqpS2RxsZjM3sQ03fMlNT9VtrSdPX5nNEP0nWf3fV53q86s5h0WAEAIAQBStcdVb16fZ15WcyWPO4so6XEb8xjzgKPZp5Q3l7xuI/wA3xKMrGzhsTKjK603ROWecHFR+IPAxcnc9BTqRqRzR0MkZJiAMqTQsm13lLKbLNJUNdLUANL1DdwJxoYhPY5+PjdQa5kdInOVW7JRRQc93fD/TchZlsYVmuMvcl+TPanc2SeHKm68iaoVQtPnRLbIVODDE1MYas0a1Wl1daEm73vqZRFh1DPZ3Al2sNeuNZZ14LS8QFrhXCtK0rEJnP6Qj7MWuZG2a2LcW7Z5zCgpemomHXSW0PaJp4lrZen5M8otdBcXak04dgO+kSRswl/a3xPU3mnsMZJtXVj5b5jfltrZVRiXQ0cMV/wDpl7lYV74riuBzMLTlOhZSa8g1jQy5lqowmyyqzVdtoLhIVTLYgELjzTlQgZCpey7GKcnh6ipzSs9GewYsOqbFncCXag1641lnBgtLxAWuFcK0rSsVzOf0hH2YtcyMstsW4t2zzmFBS9Nlph10ltGfaJp4lrZen5M8ktQFxdqTTh2A76RJGzCX9rfEyRksEAfYA0tIW65VEPLyZh5vUPS4nd25VSlsjjYzGZvYhpu+ZKan6rbWk6evzOaIfpOs+h1ed6vOrOYdFgBACAEAIAQBStcdVb16fZ15WcyWPO4so6XEb8xjzgKPZp5Q3l7xuI/zfEoysbOGxMqMrrTdE5Z54cVH4g8DFydz0FOpGpHNHQyRkmeJ7fNzuuTNXxlmIyNTFq8Y/wDpHyzDkL2CMm1HQ9T6bOaGZFDy3lgu6KL9A64ManloowBpWIyZo4yceCWqaemxjs89TQBg1AKla0rwqQK91RjEk7m1SqZ1o15mWY4CTasi3pU2XynRKlpLhRyyK1ag74jM18a04pb3T0ZjsUsmWoDSyQKYTZR3dTxnMiX8VSUbNtej+xhtlqdTPQGm2UKsrbLOuttA9/kYSwq1VRgebniYglc0aVPPKOXZ62t/u+5sFgF5TAYZkMfsKT7IsbsdWc3BXtfy/JrvakM2Y6sWLiWKBHGKykRqllGFVJHdEY3Rp4Zzh7OXfmjNbrzSdigq1omop/hygZrY7sSteqsYlqYxVuui5aJX97PUuYCqkEFTUKwyJABI6jQg0O4g5RNNM26deE3ZanqZMAWZVkW9KmpynRKlpLhRyyK1ag74jMoxrTglvdPRmKwyyZagNLJC0wmyjjTqeM5kS/iqSjZtr0f2MdstTqZ6jDbKEWVtlnXX2gfacjCWFWqqMDzc8SIJGjSp55Ry7PW1v933NlBgItOyeoA0tIW65VEPLyZh5vUPS4nd25VSlsjjYzGZvYhpu+ZKan6rbWk6evzOaIfpOBPodXnerzqzmHRYAQAgBACAEAIAQBStcdVb16fZ15WcyWPO4so6XEb8xjzgKPZp5Q3l7xuI/wA3xKMrGzhsTKjK603RO2a0hgGAvAEEqcK0NSp4Vy74u1XA7ymqtO8HqtTUtUxpjTAL113Yi8t0pLZ1a6eUQboQKAtBQscS2EFFmjRw87rN/to3lFBSLDpmN5Ck1KgmBhpM9qoGQgZPjywcwDAw0mYnscs5ovhGLGMqPUmzIvNUDsEDKiloZYyZFIAwzw1VKkhlJZSrXWUkUNDQ4EAAgjGg66xauatfD9Y7rydzBJkObgJoiEsFrUlyqpUkADBUCgAAADKMKNjFDDZJZmbbywcwDEzaaTMT2OWc0XwjBjKj1JsyLzVA7BAyopaGaMmTS0hbrlUQ8vJmHm9Q9Lid3blVKWyONjMZm9iGm75kpqfqttaTp6/M5oh+k6z6HV53q86s5h0WAEAIAQAgBACAEAIAQBStcdVb16fZ15WcyWPO4so6XEb8xjzgKPZp5Q3l7xuYf5viUZWNnDYmVGV1puics84OKj8QeBi5O56CnUjUjmjoZIyTEAIAQAgBACAEAIAQAgBAH2ANLSFuuVRDy8mYeb1D0uJ3duVUpbI42Mxmb2IabvmSmp+q21pOnr8zmiH6TrPodXnerzqzmHRYAQAgBACAEAIAQAgBACAEAUrXHVW9en2deVnMljzuLKOlxG/MY84Cj2a0FDeXvG4j/N8SjKxs4bEyoyutN0TlnnhxUfiDwMXJ3PQU6kakc0dDJGSYgBACAEAIAQAgBACAPsAaWkLdcqiHl5Mw83qHpcTu7cqpS2RxsZjM3sQ03fMlNT9VtrSdPX5nNEP0nAn0OrzvV51ZzDosAIAQAgBACAEAIAQAgBACAEAIApWuOqt69Ps68rOZLHncWUdLiN+Yx5wFIstoKG8tMRTqPhGVJouo4ipSvkZs+VH6K+B+MS6xl/aFfn8B5Ufor4H4w6xjtCvz+A8qP0V8D8YdYx2hX5/AeVH6K+B+MOsY7Qr8/gPKj9FfA/GHWMdoV+fwHlR+ivgfjDrGO0K/P4Dyo/RXwPxh1jHaFfn8B5Ufor4H4w6xjtCvz+A8qP0V8D8YdYx2hX5/AeVH6K+B+MOsY7Qr8/gfG0m9DSg3VANR2EnDtjDm2Qnja04uLZP6n6rbWk6evzOaIfpOs+h1ed6vOiap0WAEAIAQAgBACAEAIAQAgBACAEAIAQBxHT/61aP4sz7ZgDQgBACAEAIAQAgBACAEAGygDvaZCAPUAIAQAgBACAEAIA//2Q=="/>
          <p:cNvSpPr>
            <a:spLocks noChangeAspect="1"/>
          </p:cNvSpPr>
          <p:nvPr/>
        </p:nvSpPr>
        <p:spPr>
          <a:xfrm>
            <a:off x="155575" y="-1790700"/>
            <a:ext cx="3743325" cy="3743325"/>
          </a:xfrm>
          <a:prstGeom prst="rect">
            <a:avLst/>
          </a:prstGeom>
          <a:noFill/>
          <a:ln>
            <a:noFill/>
            <a:round/>
          </a:ln>
        </p:spPr>
        <p:txBody>
          <a:bodyPr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eaLnBrk="1" hangingPunct="1"/>
            <a:endParaRPr lang="hr-HR" altLang="sr-Latn-RS"/>
          </a:p>
        </p:txBody>
      </p:sp>
      <p:sp>
        <p:nvSpPr>
          <p:cNvPr id="17412" name="AutoShape 4" descr="data:image/jpeg;base64,/9j/4AAQSkZJRgABAQAAAQABAAD/2wCEAAkGBxQTEhQUExEVFhMXGRsUFxcXFxgYFhcUHBYYFxofHRoYHCggGBslGxQcIjEhJSkrLi4uFx8zODYsNygtLysBCgoKDg0OGhAQGy8mICYsLCwsLCwsLywsLCwsLTcsLDQsLCwsLCwsLCwsLCwsLCwsLCwsLDQsLCwsLCwsLCwsLP/AABEIAOEA4QMBEQACEQEDEQH/xAAbAAEAAgMBAQAAAAAAAAAAAAAABQYDBAcCAf/EAEsQAAIAAwQFBwcHCwMEAwAAAAECAAMRBBIhMQUGE0FRIjJSYXGBkRVCYnKhsdEHI0NTsrPhFBYkNDVjc3SSwfCCk8JUosPSJTOD/8QAGgEBAAIDAQAAAAAAAAAAAAAAAAIDAQQFBv/EADgRAAIBAgQCBwcCBgMBAAAAAAABAgMRBBIxQSFRBRMVM2FxgSKRobHB0eEy8BQjNEJD8SRScmL/2gAMAwEAAhEDEQA/AO4wAgBACAEAIAQBWNbtZxZwZUogzyMTmJYO88W4DvOFAQObCW0xmopds2Y0zPFmOJPjGVFsvo4apWvlMnk5/qh4p8YlkZf2dW8Pf+B5Of6oeKfGGRjs6t4e/wDA8nP9UPFPjDIx2dW8Pf8AgeTn+qHinxhkY7OreHv/AAPJz/VDxT4wyMdnVvD3/geTn+qHinxhkY7OreHv/A8nP9UPFPjDIx2dW8Pf+B5Of6oeKfGGRjs6t4e/8Dyc/wBUPFPjDIx2dW8Pf+B5Of6oeKfGGRjs6t4e/wDB5ewsoqZdAMzyTTwMYcGRngK0YuXD0LzqdrVeuyLQ3KylzD53BWPS4HfkcedE0y6wAgBACAEAIAQAgBACAEAIAQAgCsa3azizgypRBnkYnMSwd54twHecKAgc4ly2muQCSSau5xpXGprzmP4mJRjc2cNhpVpeG7/e5O2azqihVGHtJ3kneYuSseghCMIqMVwMkZJiAEAIAQAgBACAEAIAQBEaRsN2rKOTvHD8Pd2ZVzjujk43Bf5Kfqi36na1Xrsi0Nyspcw+dwVj0uB35HHnVHJLrACAEAIAQAgBACAEAIAQAgCsa3azizgypRBnkYnMSwd54twHecKAgc4ly2muQCSSau5xpXGprzmP4mJRjc2cNhpVpeG7/e5O2azqihVGHtJ3kneYuSseghCMIqMVwMkZJiAEAIAQAgBACAEAIAQAgBAERpCw3aso5O8dH8Pd2ZVyjujk43Bf5KfqvsW/U7Wq9dkT25WUuYfO4Kx6XA78jjzqjkl1gBACAEAIAQAgBACAEAVjW7WcWcGVKIM8jE5iWDvPFuA7zhQEDnEuW01yASSTV3ONK41Necx/ExKMbmzhsNKtLw3ZNS0SUoUYDdmzM2ZwGLNgT3dUXcEjvJQowtokfJ6sbOZ6PyvygSVRnlBCuyDYk4hi1d9eqKnPiav8TLrsu1r6P7Xse5NoDErQq685GBV1PWp9+R3RammbsJxmrxZljJIQAsskzJ1wtcTZvMLAVbkUqMcMmGOORiE5NGpi61Skk42I3R1sd5TMMWHNvcKBsboGNGpgBlGIybVzYtJRtqzPbZhlzbOocttZKTmFAFAmXqAUFai5mSaiuERU23Y18LVqVbylayduBtxcbYgDFNtAUEm9dU0ZrrXFNAcWpQYEVqcKiuYiLkkVOtTU8jfEyxItEAIA+MwAqTQDMnIQB8lzAwqCCOINRAakVpCw3aso5O8cPw93ZlXKO6OTjcF/kp+q+xb9Ttar12RaG5WUuYfO4Kx6XA78jjzqjkl1gBACAEAIAQAgBAFY1u1nFnBlSiDPIxOYlg7zxbgO84UBA5xLltNcgEkk1dzjSuNTXnMfxMSjG5s4bDSrS8N3+9yds1nVFCqMPaTvJO8xclY9BCEYRUYrga2kpoGDYB1uX8TdN+W1MMaMEIr2DfSK6mhVWhJyjJbX4eLXD3GC3OPyAAA3fyy9Q53RZ2zzxyil6EUn/FJy1UPjcy6Rn/N6PJI29JiMRvkCcJaV33SK3ezfQRJOzIYdfzqltLr37/vyMtptLKGYDI0AIIv4Emj5AijYUNbhxGFbZTs7FjxD63Il8f3zR4bSHzKTwvzTNdFTR6gVPJocQMaEjxh1iEcQpTyKL58uBttNuicwzFmnkdpVVHtYRipoQxkc2SP/ANI0dCrSV3n2cn/jGaf6Tdepjtr/AKSmBOykSVoM6Cz3sOus0eMVQ/UaWBVqN+bb+htTZ5WSlovI0pn2bBb16XheBJYCtRiRQU3Fq0i3rOJmniXKpklG3C/p+/qaxtlFlOHJvOEcGhU1VGJWigoVMyhBLYAY1JMRU3cUZ1XJqfnppxt6+D8zxapbFHcolzabIMzC8GLbSgUVIJ5VCaC6evGE9SMbOvbjre1vS/kbujAzhJalQ2y2lXvUuquNKDlEYVBK5jGLXKyJ18R1SXs308jxZbWz3QJfzhFdmGF84VwrQE0xukhuqHWIk8Qlxadue3+vHQzyLSrrfB5O+uFKZ1rlSJp3L00+Jq2ie1QLhGDFVpVr2yJXAkUZS6PQBiKCtDUCqc78DRnWVVW/tutd1fysk/FmLRRZnZyAAVVTTJiqha4mpNBiTmT1Rmnc3IU1Dgv3xuSkWkyI0hYbtWUcneOH4e7syqlHdHJxuC/yU/VFv1O1qvXZFoblZS5h87grHpcDvyOPOrOSXWAEAIAQAgBAFY1u1nFnBlSiDPIxOYlg7zxbgO84UBA5xLltNcgEkk1dzjSuNTXnMfxMSjG5s4bDSrS8N2Ttms6ooVRh7Sd5J3mLkrHoIQjCKjFcDJGSZ8dQRQioO4xgEZpCYkuWF2aldvMYgm6Bds8gVqMMnpiCM8Ioqamo4OVeWV2tFfX97Hq1aP2dqUM98NLWchIAJSg2akDBboVuSMOQKUGEIL2ieFnGVOyVrNprxX7uedLLcllsSZswhRXC5LSWZhAyDMwRexDxhU1IRaliHw/Sr+bt8rfEx2yVcs2z6M1X/qszJ7TJJhJWaMqNsQ//AB9Ta0o9EcV5yCV/VNlv9mQ0Sq6E6izVoLzfu/2ebM/6NVSCbhOHTIJI7anKJx4RLHNZHLwv9TxLmq1rnNUYsypjzlBCinGiyhXtEV09SGHjkpQj4fPiZzKuidKA5E9C4G4WiV88tOF4Kw7e2M1I7ldeOWUKnJ/B8H+/MjrPZ+XLl5iXVmNKcuoZv9V64p43GMRirssorWXN/Bae/X1Zs6awkuo3z0m9/wCTzk/4CM1FxIW/5N//AJfzJKz0SbKamAE1T1qbPMw7KqvhE5rgRx0b0n5r5kDo2S2zM2820Qhwa5uKTCTuJJNMcqVFDFcI+zcvqpKm1sl9CS0u6pbLaAKy6lmUb6KjPhxN9h3CMweqNagnLC+LTXu4I8TJrC1mrtsjaGtF4CqiUZizg17gQq0HSWmeEV2I2p9Snb2rZfW1tPX3HzQ0y9tWAoGcsB0aioHct2LqWhuwi4xSfh8iSi0kIAiNIWG7VlHJ3jh+Hu7Mq5R3Rycbgv8AJT9V9i36na1Xrsi0Nyspcw+dwVj0uB35HHnVHJLrACAEAIArGt2s4s4MqUQZ5GJzEsHeeLcB3nCgIHOJctprkAkkmrucaVxqa85j+JiUY3NnDYaVaXhu/wB7k7ZrOqKFUYe0neSd5i5Kx6CEIwioxXAyRkmIA8zSbpu0vUNK5VphXqrGDDvbgQlptslwocTGILMQSsnlNcFCQzMpAlqOOBxEa8m7mpCFW8m3FXtz4W8OHxNiy7SbOM6YKYAAAFVAC3VVFOIUKT21BxxiVOLvdmxSpRpxyx/2z1pGZ9E5K8szJMyl4AsgV0IGOaB8KntFbqouNypwlGq5x3Vmvt4rkYLVOExHBZQ95D59CAk5QoAFc5latdrePARGUrhRqdZma1TVuWmvx0M0204q4YKSqOtb24ODQpiGG1WhFM6jKJz2M1Y5paOzW1uae/C3MxyrSWmTphvGipfNKsxRVFSMr7BWYj0x1GMQvZmHSy0ZQWtn8dF6XMVqtJ2OxDBxeUpdvXQwvkFb1KOxcYgDBanqgr3CpXn1lredr34W02Vt/TgST2oEoy3uQ21DXWu/NjaGjEUIYAL17QcYulJWMV6kJxcIu7dl73b7mvoKTRWYmpY0qczSta9d4tGKS4G1ZLTy9x4t7q99S6qagUKzCaqswY3UpjtARjlvGURqPiazzuq5KO1tvPmZpluBVCeSGDY4mjGWwCgKMcya5UBiU37JmvmklGKvd8+TuadmtEpAtFDsrX2DCrGjIygY/Nisshup2zOVV2kQqUZzm7PVc9OFnw35rx5GXRQJ2k56sWvNUDFySWcgbwTQDswwIiymrK7Nj2YQ4aJH0rIki5MvTHR5g2EskKrAhSGmEYKChAoKnPAZ1tq5qU+uqPNBJXS4vjw8Pf5bHqZbUbYzZUkSSztKdFmGYjgCUA1Tkw2lD6oiUJWZZSjUjNxlLNo7+bt9CUjYNoQAgCI0hYbtWUcneOj+Hu7Mq5R3Rycbgv8AJT9UW/U7Wq9dkT25WUuYfO4Kx6XA78jjzqjkl1gBAFY1u1nFnBlSiDPIxOYlg7zxbgO84UBA5xLltNcgEkk1dzjSuNTXnMfxMSjG5s4bDSrS8N3+9yds1nVFCqMPaTvJO8xclY9BCEYRUY6GSMkxACAEAKRixm4jJg8zJYYUYAjgRURiwMLWCWRQy0pj5o35+MYyoxZcjJNs6sAGUEDEVFaGM2M6nqVKCiigADcBQQSBilWNFNVRQcqgAGkYyoKy0I2cloNUK4EKpINFYLdxNW5N7ZoWuqCSgzpjS4O5r0sPGFny00t99972uSllk3EVc6DPid57zjF6VkbB8m2RGNWRScqkAmnwjDimLI9tIUrdKgrwoKYZYRmwPJsyUAuLQZCgoOzhCyB9tEu8jKDSoIrwJGcGuBiSzJpkNayXdmmSmV2N57ovIznNgLhGJ5W/E1oMhRlaZTGnOMFBPguav9bPwM1mszO6swuouQOZxvb8RyjeJOJPVEox43ZOnDKvi29WS8XFggBACAIjSNhu1ZRyd44fh7uzKuUd0cnG4L/JT9UW/U7Wq9dkWhuVlLmHzuCselwO/I486o5JdYA4YXLUJY3nZascTVmAJxzPKrGVqTpxzzUXu0WKzWdUUKow9pO8k7zF6Vj00IRhFRiuBkjJMQAgBACAEAIAQAgBACAEAIAQAgBACAEAIAQAgBACAEAIAh9JWMLQjJqi7uFKezHKKpq3E4fSFGMJqUd7mt5atP8A1M7/AHH+MVnPMMr6P1pf21jK1LsP3sfNfMs8bB6YQAgBACAEAIAQAgBACAEAIAQAgBACAEAIAQAgBACAEAIAQBoaZ5qdre5YrqbHI6U1h6/Qr0VHKNmV9H60v7axlal2H72PmvmWeNg9Mb9g0RNnCqLRekxop7N57hEXJI1K2MpUnZ8X4Eh+akz61PA++I9Yavai/wCvx/BpW3QU+WK3A6jfLJJA9UgHwrGVNF1PpClJ2fAjEYEVBqImb6dzYsdlaa1xBVqE4mmAjDdiqtWjSjmkb35u2joL/UIjnRq9o0fEfm7aOgv9QhnQ7Ro+I/N20dBf6hDOh2jR8SPt1naTMEuYAHK3wAa8mtPeIypJl9HEwrXymKJGwbtg0XNnYovJyvMaLXtzPcDEXJI1q2Lp0uDfHkiSGqkz6xK9hPtiPWGn2ov+vx/BoW/Qk6UCxQMozKEmg61IB8KxlTTL6WPpTdnw8yOVgRUGoiZvH1jTGAJX83bR0F/qEQzo0O0aPj7h+bto6C/1CGdDtGj4mKdoS0LiZJI9EqfYDU+EM6Jxx9F729CPBzG8YEHAg8CDkYmbcZKSuhAybVhsEyaaS1rTM5KO0/2GMRckiitiadH9T9NyVTVWbvmID1Xj8Ij1hpPpSO0fia9p1bnqKqFccFNG8GAHtgqiJw6Spv8AUmviRFcSCCCMCCKEHrByidzfjOMleLEZJGhpnmp2t7liupscjpTWHr9CvRUco2ZX0frS/trGVqXYfvY+a+ZcdF2YTJ0tDkTj2AFj4gU74uk7I72KqOnSclqdCVaCgFAMAIoPNkRbNZJEq0pZWZts4BACsVW8Sq3mAoKkED+1RGbE1TlJOSXBExGCBz/WmQJVs5Ios5NpT94Gox7wVPbU74tg9jsdG1W04PY2tVf1keq39ozU0LOku6Xn9GXaKThiAEAUHXX9elfwD94YspnU6M1kY9F2TazUTcTVvVAqfh3xOTsjoYqt1VJyWux0CWgUAAAAYADICKDzjd+LIq26xyJVpl2VmbbTAGACkqAxKreYYCrKQOyM2JKEmm0uCJeMECga0WISLSt0UlzwzAblmKRepwBDA043otg9jsdH13JZHtoR07mt2H3RYdNnTxGseUMFvt0uShmTpiS5YoCzsFUEmgqTgKk0gErmWTOV1DIwZSKhlIII4gjAiAKnr7ZgolTwKNfEp+tGBpXiQwFPWMTg+Jv4Cs4zy7MggCcBmcB2nARaduUssXJ7HRrHZlloqKMFFO3ie0nGNdu55ec3OTlLVkfp/WKRYwhnFqzCVVVUuxoKsaDcBmescYylczCEpu0USiOCAQagio7IwQKhr9JCGROAxZ9i/WpVmWvYUp/qicHxOh0fVcZ5dmQcXHcNDTPNTtb3LFdTY5HSmsPX6Feio5Rsyvo/Wl/bWMrUuw/ex818y96tH9Jl9jfZMWz0Ox0j3Pqi8xScEoGscgydIic4OzcSiGpUVltyl7aAGm+uGRiyOjR0sG1KlOC1s/kTJ18sfTm/7E7/ANIjlZqfwtX/AKlb1i0xKtVps7yCxVEmK5ZHShYyyvPArzTlEoJo38BSnCTzIwzpIYUOXhFljqSgpKzN/U2wIlqUrWt1hiSdw4xCaSRzcfRhCleK3OgxUcc5xr1ZhM0ggYmgs6mgJArtZnCJwVzpdH04zvmRoWawohqoNcqkk++LUkjrQpQh+lFi1RH6R2S2P/cg/vEKmhpdJ90vP6MukVHEOfaZH/y1fRs/3rGLI6M6WF/p6nk/kdBis5pTflFw/JD++K+Mtj/xicNTe6Pf80gZ3NbsPui47rOniNY8oVj5SRWwtX6yT98kSjqX4bvYm7qcoFlUDABnoOFWJ95MJ6k8akq8reHyNP5Rv1I/xJP3yD+8I6kcL3sSu2Q8uX66eF8Rc9DvV+6l5P5HSY1zzJS/lCsTF7NPpVJe0Rz0dpsyCeArLpXrETg+JvdHzUalnubNn11sktERnmXlVQaSZrCoAGYWhjGVlU8LVzP2SI1s1kkWqVLlyS5cTUfGVMQXRWuLKBvjMU7l2FoVI1U2jUi47poaZ5qdre5YrqbHI6U1h6/Qr0VHKNmV9H60v7axlal2H72PmvmWuzWgy3SYBUob1OIyI71JHfF7V0egr0uspuJ0OyWpJqK6MGVhUEf5gRlTdGuealFxdmerRIV1KuoZTmCKgwCbTuioaY1aaVV5ILpmZebqPRObjqOPbFkZ8zq4bH/21Pf9yDlsCKjKLTqpp6HqBkltV/1lfVb3RCehodI9z6l3ik4Rz7XH9or/AC6/ezYspnV6M3NOLTrk1qh+sH+G325cV1NDm9J92vMucVHFOf6Z/a3dZ/vDFkdGdLC/09TyfyOgRWc0p3ykc2yfzH/hmxOGpu4DvSAnc1uw+6LjvM6eI1jyhE606Ja1WcylYKSyNUgkcl1bdxpGU7MspTyTUja0RYdjKWXW8RUk0pUkk/3p3QbuzNar1s3PmQXykP8AoYXe06Uo6yHD+5DGY6k8Kv5sStkYcIvPRtXVmX7Qmk1nywwIvjB13q+/uOYPCNdqzPM1qTpTcWb5FcDlGCorGl9Vhi9nAU5mWeYfV6B6suzOJxnbU6GHx0ocJ8V8SsDMgghgaMpFCDwIi1O52YTjNZonqMkzQ0zzU7W9yxXU2OR0prD1+hXoqOUbMr6P1pf21jK1LsP3sfNfMs5MbB6Y+2K3PIYvJcCuLIx5D9o3N6Q6sxhEZRuauIwkKyvvzLroLWCVaQQOTNAq0tiKjrB85escRWmUUtNHDrUJ0naRLxgpKHrdZBJtKMoos8NeG4TVoSf9QbxUnfFkHsdbo6s3em/QjotOsS2q/wCsr6re6IT0NDpHufUu8UnCOfa4/tFf5dfvZsWUzq9GbmnFp1ya1Q/WD/Db7cuK6mhzek+7XmXOKjinP9M/tbus/wB4YsjozpYX+nqeT+R0CKzmlO+Ujm2T+Y/8M2JQ1N3Ad6QE7mt2H3Red5nTxGseUNLTOlpVllGdOYrLBUEhWY1ZgowUEnEjdAzGLk7Ig5uv9kA5InueCyXBP+4FHtiWVl6wtV7FY0rpKdbZqPMTZSJRLS5ZNWLkUvuRgDQkADKpxNcJxjY6WEwbpvNLUyRYdI8y5xRxMlTLkwYVBFCODDJh1H3xhq5TWoQqq0i26B1pScRLmgS5xwGPImH0TuPonHhWKZRaOHiMJOlx1XMsURNUqWvlkColpAoVZZcw9KWxuivWHYU6iYnB2ZvYGs4VMuzK/Fx3jQ0zzU7W9yxXU2OR0prD1+hXoqOUbMr6P1pf21jK1LsP3sfNfMu+gB+kyq5Vb7t4tnodrH9w/T5l62K9EeAik8+c91le5pIsuBly5UxaYUN56+IFDxEWRV0dTBwU6Mos6LFZyyn/ACkYJZDv/KAvcZM0/wDEROGpu4B/zSCi475Lar/rK+q3uiE9DQ6R7n1LvFJwjn2uP7RX+XX72bFlM6vRm5pxadcmdUT+kH+G32kiupoc7pPu15/Rl0io4hz/AEz+1u6z/eGLI6M6WF/p6nk/kdAis5pTflHOFkH74nwlOP7xOGpu4DvSBnc1uw+6LjvM6eI1jyhWPlH/AFJv4kn75IlHUvwvexKyBF56U+wB6Q4jtHvjD0K6vdy8mdI2K9EeAjXPLlK+UOWNpZFoKMZtaYZBKROGpv8AR/Go0+Ra9CTi9nlMxqxQVJzJAoT30iL1NStFRqSiubI7XofoFo6lDd4ZSPaILUUe8j5lOlHkjsjYPTrQ0tM81O1vcsV1Njk9Kaw9foV6KjlGzK+j9aX9tYytS7D97HzXzLbY7Rs5kuYclYE+rk3sJi6Sujv4mDnSlFHRlYEVBqDiD1RQeaIPSerKTrQJ5dgbiy2WgoyqzMMdx5RB6qZRJSsbFHEypRcVuTsRNcovyiWoNOskgGrKWtDDoqFMta9pZqeoYnDU3+j4N1LkZFx3SW1X/WV9VvdEJ6Gh0j3PqXeKThHPtcf2iv8ALr97NiymdXozc04tOubmiLaJM5HbBcVY8FbCvYDQnqBiM1dGpjaTqUmlquJ0GKDzxCWzV1Hta2m+wIVVKUFDcZmU1zGLY9gyjKdlYuhXlCEoLcm4wUnPNdLeJ1tlSUNRZ1ZphGW0e7dXtCiv/wCgiyCOn0dTeZyNKdzW7D7otOwzp4jWPKFZ+Uf9Sb+JJ++SJR1L8L3sSsiLz0ogD44qDAw1dWOi6OtYmy0mLkwr2HeO0Go7o1meWnBwk4vY0dYNBLatkS5RpbFgQAagihBB7vCMp2LKFZ0pZkSNks4loqLkoCiueH94wVzk5ScnuVz5SLYFsZl15c50lqN55YZ+4IrezjGY6luHjmqJFaQUAEbB6VGjpnmp2t7liupscjpTWHr9CvRUco2ZX0frS/trGVqXYfvY+a+ZZ42D0xs6P0xPs4pLuzJe6W5Iu+q4rdHUQRwpEJQuc/EYCNR5o8GSf59051in19Ey2HiWB9kQyM0X0fVRo27XS1TBdkWZZVfpJrXiOxFwr1lj2GCgycOjpv8AUyGsdjKs0yY7TJzmrzG5zH3AbgBgBgItSsdWjRjSVkbcZLjNZLc8ltoiBmAIAYkDHrERkro18TQ66GW5t/nla/8ApZP+63/pEOrOd2bLmRVrtU20WjbzUVCJYlBVYsKBmatSB0vZEoxsbmEwzo3uzJEzdBEAbej9O2izi6oWdKGSOSrKOCvQ4dRB6qCK3A5uIwEZvNDgSJ18AzsU+vUZZHiWHuiORmk8BVIzSOtlsnApJlLZlOBmM20m09EUCqes3oyoF1Lo6Tftkbo+wrKWgqSSWZiSWZiakknEkk1JMWJWOtTpqCsjYdagjiKRkmSj642oHCyyiNx2jD/jFXVnG7MlzI7TWm7RapWxeRLRSyMWVyx5LhsiozpGVCzLKOAlCalc8iLDqiAEAZbFbp0hi0lhQ4tLbFGPHDFWpvHVWtIjKNzUxGEjW46Mlk15YD5yxTK/u3Rx/wB12K8jObLo+qtDBatepzCkixEHpTnAA67qVvdlRDIxHo+o9SA2MybN29pmbSbSi4USWudEXzR7TQVJpFkY2Onh8LGkjbiRtGhpnmp2t7liupscjpTWHr9CvRUco2ZX0frS/trGVqXYfvY+a+ZZ42D0wgBACAEAIAQAgBACAEAIAQAgBACAEAIAQAgBACAEAIAQAgDQ0zzU7W9yxXU2OR0prD1+hXoqOUbMvJeoq3gQf7Rlak6csk1Lk7ljs88OKj8QeBi9O56anUjUjmjoZIyTEAIAQAgBACAEAIAQAgBACAEAIAQAgBACAEAIAQAgBAH2AIzTM0VVAala3uAJphXeRTGKZyucLH141ZJR23IGsQNA6RrjqrevT7OvKzmSx53FlHS4jfmMecBR7NPKG8veNxH+b4lGVjZw2JlRldabonLPPDio/EHgYuTuegp1I1I5o6GSMkxACAEAZTZ2uGZRdmMC+0l3Aa0xa9QYkeMRzI1XjKKdr8fJ/YwS5gORB3VBBHcRge6Mo2IyUldGabLuyTMoWLTFkSkUgNMnNkKnAKBiew5RGUrcDTxOK6uShHzb5GttRdktUUm36AMGxRgCQw5ym9wwIIhGV+BLD4hzk4S29Pgbf5LMpXZTKcSjAeJFIzmRa8TRX9y95jIA50ySg4vOlL72r7IZkQeMpLS78kzxe5TrUEoxRqZXlND7YyncupVFUjmR6VakAUqSAKkCpJoAKkVJO6DaQqVYU/1MWhdm5lzCiOKEq0yWCK4itWoO+MZkUrGU3xV36M9T5TIQHUqTiK5MOojBu4xlNMtp16dT9DPEZLTN+SzKV2UynEowHiRSI5kUPE0V/cveYyAOdMlIOLzpS08Wr7IZkQeMpLS78kzwW5TpUEoxRqYi8DQ+2Mp3LqVVVI5kfYyWCAEAIA+wBpaQt1yqIeXkzDzeoelxO7tyqlLZHGxmMzexDTd8yU1P1W2tJ09fmc0Q/ScCf3fV53q86s5h0O4OAgD1AFK1x1VvXp9nXlZzJY87iyjpcRvzGPOAo9mtBQ3l7xuI/wA3xKMrGzhsTKjK603ROWeeHFR+IPAxcnc9BTqRqRzR0MkZJiAEAbJp5Pt8umAUTfZj90IqmuKORjYWrQlz+/5NKzgXRQbhFh1o6HvTIvWOT6FsHtkvT2tEH+o5lSP/AC+O6MKWQBr5LM1KVYliBwqd2MTSSOhClCH6USUunk7SEumAltNA7UNfbLr3xXNcUcvGwy1oSW/3IeRYZZQcgYrw6ossdRQTRsSZZBdjSru0w0yqzFj74JWFKn1cVEyqBeQkc1lbwYH+0HoYrK9OS8GedLKG0hbaitGlrj/Al/3MQhoafR8V1Zl0hallaP2JxmTZw/J03qoKF2HRQcvHi1N8Yf6uBTUj/wAr+X6mNcotOubkqnk/SEumAlPNA7ZZr7ZftiqS4o4+NhlrQkt/oyHkWGWUHIGK8OqLLHUUE0bEmWQXY0q7tMNMqsxY++CVhSp9XFRMsZLBACAPsAaWkLdcqiHl5Mw83qHpcTu7cqpS2RxsZjM3sQ03fMlNT9VtrSdPX5nNEP0nWf3fV53q86s5h0WAEAIAQBStcdVb16fZ15WcyWPO4so6XEb8xjzgKPZp5Q3l7xuI/wA3xKMrGzhsTKjK603ROWecHFR+IPAxcnc9BTqRqRzR0MkZJiAMqTQsm13lLKbLNJUNdLUANL1DdwJxoYhPY5+PjdQa5kdInOVW7JRRQc93fD/TchZlsYVmuMvcl+TPanc2SeHKm68iaoVQtPnRLbIVODDE1MYas0a1Wl1daEm73vqZRFh1DPZ3Al2sNeuNZZ14LS8QFrhXCtK0rEJnP6Qj7MWuZG2a2LcW7Z5zCgpemomHXSW0PaJp4lrZen5M8otdBcXak04dgO+kSRswl/a3xPU3mnsMZJtXVj5b5jfltrZVRiXQ0cMV/wDpl7lYV74riuBzMLTlOhZSa8g1jQy5lqowmyyqzVdtoLhIVTLYgELjzTlQgZCpey7GKcnh6ipzSs9GewYsOqbFncCXag1641lnBgtLxAWuFcK0rSsVzOf0hH2YtcyMstsW4t2zzmFBS9Nlph10ltGfaJp4lrZen5M8ktQFxdqTTh2A76RJGzCX9rfEyRksEAfYA0tIW65VEPLyZh5vUPS4nd25VSlsjjYzGZvYhpu+ZKan6rbWk6evzOaIfpOs+h1ed6vOrOYdFgBACAEAIAQBStcdVb16fZ15WcyWPO4so6XEb8xjzgKPZp5Q3l7xuI/zfEoysbOGxMqMrrTdE5Z54cVH4g8DFydz0FOpGpHNHQyRkmeJ7fNzuuTNXxlmIyNTFq8Y/wDpHyzDkL2CMm1HQ9T6bOaGZFDy3lgu6KL9A64ManloowBpWIyZo4yceCWqaemxjs89TQBg1AKla0rwqQK91RjEk7m1SqZ1o15mWY4CTasi3pU2XynRKlpLhRyyK1ag74jM18a04pb3T0ZjsUsmWoDSyQKYTZR3dTxnMiX8VSUbNtej+xhtlqdTPQGm2UKsrbLOuttA9/kYSwq1VRgebniYglc0aVPPKOXZ62t/u+5sFgF5TAYZkMfsKT7IsbsdWc3BXtfy/JrvakM2Y6sWLiWKBHGKykRqllGFVJHdEY3Rp4Zzh7OXfmjNbrzSdigq1omop/hygZrY7sSteqsYlqYxVuui5aJX97PUuYCqkEFTUKwyJABI6jQg0O4g5RNNM26deE3ZanqZMAWZVkW9KmpynRKlpLhRyyK1ag74jMoxrTglvdPRmKwyyZagNLJC0wmyjjTqeM5kS/iqSjZtr0f2MdstTqZ6jDbKEWVtlnXX2gfacjCWFWqqMDzc8SIJGjSp55Ry7PW1v933NlBgItOyeoA0tIW65VEPLyZh5vUPS4nd25VSlsjjYzGZvYhpu+ZKan6rbWk6evzOaIfpOBPodXnerzqzmHRYAQAgBACAEAIAQBStcdVb16fZ15WcyWPO4so6XEb8xjzgKPZp5Q3l7xuI/wA3xKMrGzhsTKjK603RO2a0hgGAvAEEqcK0NSp4Vy74u1XA7ymqtO8HqtTUtUxpjTAL113Yi8t0pLZ1a6eUQboQKAtBQscS2EFFmjRw87rN/to3lFBSLDpmN5Ck1KgmBhpM9qoGQgZPjywcwDAw0mYnscs5ovhGLGMqPUmzIvNUDsEDKiloZYyZFIAwzw1VKkhlJZSrXWUkUNDQ4EAAgjGg66xauatfD9Y7rydzBJkObgJoiEsFrUlyqpUkADBUCgAAADKMKNjFDDZJZmbbywcwDEzaaTMT2OWc0XwjBjKj1JsyLzVA7BAyopaGaMmTS0hbrlUQ8vJmHm9Q9Lid3blVKWyONjMZm9iGm75kpqfqttaTp6/M5oh+k6z6HV53q86s5h0WAEAIAQAgBACAEAIAQBStcdVb16fZ15WcyWPO4so6XEb8xjzgKPZp5Q3l7xuYf5viUZWNnDYmVGV1puics84OKj8QeBi5O56CnUjUjmjoZIyTEAIAQAgBACAEAIAQAgBAH2ANLSFuuVRDy8mYeb1D0uJ3duVUpbI42Mxmb2IabvmSmp+q21pOnr8zmiH6TrPodXnerzqzmHRYAQAgBACAEAIAQAgBACAEAUrXHVW9en2deVnMljzuLKOlxG/MY84Cj2a0FDeXvG4j/N8SjKxs4bEyoyutN0TlnnhxUfiDwMXJ3PQU6kakc0dDJGSYgBACAEAIAQAgBACAPsAaWkLdcqiHl5Mw83qHpcTu7cqpS2RxsZjM3sQ03fMlNT9VtrSdPX5nNEP0nAn0OrzvV51ZzDosAIAQAgBACAEAIAQAgBACAEAIApWuOqt69Ps68rOZLHncWUdLiN+Yx5wFIstoKG8tMRTqPhGVJouo4ipSvkZs+VH6K+B+MS6xl/aFfn8B5Ufor4H4w6xjtCvz+A8qP0V8D8YdYx2hX5/AeVH6K+B+MOsY7Qr8/gPKj9FfA/GHWMdoV+fwHlR+ivgfjDrGO0K/P4Dyo/RXwPxh1jHaFfn8B5Ufor4H4w6xjtCvz+A8qP0V8D8YdYx2hX5/AeVH6K+B+MOsY7Qr8/gfG0m9DSg3VANR2EnDtjDm2Qnja04uLZP6n6rbWk6evzOaIfpOs+h1ed6vOiap0WAEAIAQAgBACAEAIAQAgBACAEAIAQBxHT/61aP4sz7ZgDQgBACAEAIAQAgBACAEAGygDvaZCAPUAIAQAgBACAEAIA//2Q=="/>
          <p:cNvSpPr>
            <a:spLocks noChangeAspect="1"/>
          </p:cNvSpPr>
          <p:nvPr/>
        </p:nvSpPr>
        <p:spPr>
          <a:xfrm>
            <a:off x="307975" y="-1638300"/>
            <a:ext cx="3743325" cy="3743325"/>
          </a:xfrm>
          <a:prstGeom prst="rect">
            <a:avLst/>
          </a:prstGeom>
          <a:noFill/>
          <a:ln>
            <a:noFill/>
            <a:round/>
          </a:ln>
        </p:spPr>
        <p:txBody>
          <a:bodyPr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eaLnBrk="1" hangingPunct="1"/>
            <a:endParaRPr lang="hr-HR" altLang="sr-Latn-RS"/>
          </a:p>
        </p:txBody>
      </p:sp>
      <p:sp>
        <p:nvSpPr>
          <p:cNvPr id="17413" name="AutoShape 6" descr="data:image/jpeg;base64,/9j/4AAQSkZJRgABAQAAAQABAAD/2wCEAAkGBxQTEhQUExEVFhMXGRsUFxcXFxgYFhcUHBYYFxofHRoYHCggGBslGxQcIjEhJSkrLi4uFx8zODYsNygtLysBCgoKDg0OGhAQGy8mICYsLCwsLCwsLywsLCwsLTcsLDQsLCwsLCwsLCwsLCwsLCwsLCwsLDQsLCwsLCwsLCwsLP/AABEIAOEA4QMBEQACEQEDEQH/xAAbAAEAAgMBAQAAAAAAAAAAAAAABQYDBAcCAf/EAEsQAAIAAwQFBwcHCwMEAwAAAAECAAMRBBIhMQUGE0FRIjJSYXGBkRVCYnKhsdEHI0NTsrPhFBYkNDVjc3SSwfCCk8JUosPSJTOD/8QAGgEBAAIDAQAAAAAAAAAAAAAAAAIDAQQFBv/EADgRAAIBAgQCBwcCBgMBAAAAAAABAgMRBBIxQSFRBRMVM2FxgSKRobHB0eEy8BQjNEJD8SRScmL/2gAMAwEAAhEDEQA/AO4wAgBACAEAIAQBWNbtZxZwZUogzyMTmJYO88W4DvOFAQObCW0xmopds2Y0zPFmOJPjGVFsvo4apWvlMnk5/qh4p8YlkZf2dW8Pf+B5Of6oeKfGGRjs6t4e/wDA8nP9UPFPjDIx2dW8Pf8AgeTn+qHinxhkY7OreHv/AAPJz/VDxT4wyMdnVvD3/geTn+qHinxhkY7OreHv/A8nP9UPFPjDIx2dW8Pf+B5Of6oeKfGGRjs6t4e/8Dyc/wBUPFPjDIx2dW8Pf+B5Of6oeKfGGRjs6t4e/wDB5ewsoqZdAMzyTTwMYcGRngK0YuXD0LzqdrVeuyLQ3KylzD53BWPS4HfkcedE0y6wAgBACAEAIAQAgBACAEAIAQAgCsa3azizgypRBnkYnMSwd54twHecKAgc4ly2muQCSSau5xpXGprzmP4mJRjc2cNhpVpeG7/e5O2azqihVGHtJ3kneYuSseghCMIqMVwMkZJiAEAIAQAgBACAEAIAQBEaRsN2rKOTvHD8Pd2ZVzjujk43Bf5Kfqi36na1Xrsi0Nyspcw+dwVj0uB35HHnVHJLrACAEAIAQAgBACAEAIAQAgCsa3azizgypRBnkYnMSwd54twHecKAgc4ly2muQCSSau5xpXGprzmP4mJRjc2cNhpVpeG7/e5O2azqihVGHtJ3kneYuSseghCMIqMVwMkZJiAEAIAQAgBACAEAIAQAgBAERpCw3aso5O8dH8Pd2ZVyjujk43Bf5KfqvsW/U7Wq9dkT25WUuYfO4Kx6XA78jjzqjkl1gBACAEAIAQAgBACAEAVjW7WcWcGVKIM8jE5iWDvPFuA7zhQEDnEuW01yASSTV3ONK41Necx/ExKMbmzhsNKtLw3ZNS0SUoUYDdmzM2ZwGLNgT3dUXcEjvJQowtokfJ6sbOZ6PyvygSVRnlBCuyDYk4hi1d9eqKnPiav8TLrsu1r6P7Xse5NoDErQq685GBV1PWp9+R3RammbsJxmrxZljJIQAsskzJ1wtcTZvMLAVbkUqMcMmGOORiE5NGpi61Skk42I3R1sd5TMMWHNvcKBsboGNGpgBlGIybVzYtJRtqzPbZhlzbOocttZKTmFAFAmXqAUFai5mSaiuERU23Y18LVqVbylayduBtxcbYgDFNtAUEm9dU0ZrrXFNAcWpQYEVqcKiuYiLkkVOtTU8jfEyxItEAIA+MwAqTQDMnIQB8lzAwqCCOINRAakVpCw3aso5O8cPw93ZlXKO6OTjcF/kp+q+xb9Ttar12RaG5WUuYfO4Kx6XA78jjzqjkl1gBACAEAIAQAgBAFY1u1nFnBlSiDPIxOYlg7zxbgO84UBA5xLltNcgEkk1dzjSuNTXnMfxMSjG5s4bDSrS8N3+9yds1nVFCqMPaTvJO8xclY9BCEYRUYrga2kpoGDYB1uX8TdN+W1MMaMEIr2DfSK6mhVWhJyjJbX4eLXD3GC3OPyAAA3fyy9Q53RZ2zzxyil6EUn/FJy1UPjcy6Rn/N6PJI29JiMRvkCcJaV33SK3ezfQRJOzIYdfzqltLr37/vyMtptLKGYDI0AIIv4Emj5AijYUNbhxGFbZTs7FjxD63Il8f3zR4bSHzKTwvzTNdFTR6gVPJocQMaEjxh1iEcQpTyKL58uBttNuicwzFmnkdpVVHtYRipoQxkc2SP/ANI0dCrSV3n2cn/jGaf6Tdepjtr/AKSmBOykSVoM6Cz3sOus0eMVQ/UaWBVqN+bb+htTZ5WSlovI0pn2bBb16XheBJYCtRiRQU3Fq0i3rOJmniXKpklG3C/p+/qaxtlFlOHJvOEcGhU1VGJWigoVMyhBLYAY1JMRU3cUZ1XJqfnppxt6+D8zxapbFHcolzabIMzC8GLbSgUVIJ5VCaC6evGE9SMbOvbjre1vS/kbujAzhJalQ2y2lXvUuquNKDlEYVBK5jGLXKyJ18R1SXs308jxZbWz3QJfzhFdmGF84VwrQE0xukhuqHWIk8Qlxadue3+vHQzyLSrrfB5O+uFKZ1rlSJp3L00+Jq2ie1QLhGDFVpVr2yJXAkUZS6PQBiKCtDUCqc78DRnWVVW/tutd1fysk/FmLRRZnZyAAVVTTJiqha4mpNBiTmT1Rmnc3IU1Dgv3xuSkWkyI0hYbtWUcneOH4e7syqlHdHJxuC/yU/VFv1O1qvXZFoblZS5h87grHpcDvyOPOrOSXWAEAIAQAgBAFY1u1nFnBlSiDPIxOYlg7zxbgO84UBA5xLltNcgEkk1dzjSuNTXnMfxMSjG5s4bDSrS8N2Ttms6ooVRh7Sd5J3mLkrHoIQjCKjFcDJGSZ8dQRQioO4xgEZpCYkuWF2aldvMYgm6Bds8gVqMMnpiCM8Ioqamo4OVeWV2tFfX97Hq1aP2dqUM98NLWchIAJSg2akDBboVuSMOQKUGEIL2ieFnGVOyVrNprxX7uedLLcllsSZswhRXC5LSWZhAyDMwRexDxhU1IRaliHw/Sr+bt8rfEx2yVcs2z6M1X/qszJ7TJJhJWaMqNsQ//AB9Ta0o9EcV5yCV/VNlv9mQ0Sq6E6izVoLzfu/2ebM/6NVSCbhOHTIJI7anKJx4RLHNZHLwv9TxLmq1rnNUYsypjzlBCinGiyhXtEV09SGHjkpQj4fPiZzKuidKA5E9C4G4WiV88tOF4Kw7e2M1I7ldeOWUKnJ/B8H+/MjrPZ+XLl5iXVmNKcuoZv9V64p43GMRirssorWXN/Bae/X1Zs6awkuo3z0m9/wCTzk/4CM1FxIW/5N//AJfzJKz0SbKamAE1T1qbPMw7KqvhE5rgRx0b0n5r5kDo2S2zM2820Qhwa5uKTCTuJJNMcqVFDFcI+zcvqpKm1sl9CS0u6pbLaAKy6lmUb6KjPhxN9h3CMweqNagnLC+LTXu4I8TJrC1mrtsjaGtF4CqiUZizg17gQq0HSWmeEV2I2p9Snb2rZfW1tPX3HzQ0y9tWAoGcsB0aioHct2LqWhuwi4xSfh8iSi0kIAiNIWG7VlHJ3jh+Hu7Mq5R3Rycbgv8AJT9V9i36na1Xrsi0Nyspcw+dwVj0uB35HHnVHJLrACAEAIArGt2s4s4MqUQZ5GJzEsHeeLcB3nCgIHOJctprkAkkmrucaVxqa85j+JiUY3NnDYaVaXhu/wB7k7ZrOqKFUYe0neSd5i5Kx6CEIwioxXAyRkmIA8zSbpu0vUNK5VphXqrGDDvbgQlptslwocTGILMQSsnlNcFCQzMpAlqOOBxEa8m7mpCFW8m3FXtz4W8OHxNiy7SbOM6YKYAAAFVAC3VVFOIUKT21BxxiVOLvdmxSpRpxyx/2z1pGZ9E5K8szJMyl4AsgV0IGOaB8KntFbqouNypwlGq5x3Vmvt4rkYLVOExHBZQ95D59CAk5QoAFc5latdrePARGUrhRqdZma1TVuWmvx0M0204q4YKSqOtb24ODQpiGG1WhFM6jKJz2M1Y5paOzW1uae/C3MxyrSWmTphvGipfNKsxRVFSMr7BWYj0x1GMQvZmHSy0ZQWtn8dF6XMVqtJ2OxDBxeUpdvXQwvkFb1KOxcYgDBanqgr3CpXn1lredr34W02Vt/TgST2oEoy3uQ21DXWu/NjaGjEUIYAL17QcYulJWMV6kJxcIu7dl73b7mvoKTRWYmpY0qczSta9d4tGKS4G1ZLTy9x4t7q99S6qagUKzCaqswY3UpjtARjlvGURqPiazzuq5KO1tvPmZpluBVCeSGDY4mjGWwCgKMcya5UBiU37JmvmklGKvd8+TuadmtEpAtFDsrX2DCrGjIygY/Nisshup2zOVV2kQqUZzm7PVc9OFnw35rx5GXRQJ2k56sWvNUDFySWcgbwTQDswwIiymrK7Nj2YQ4aJH0rIki5MvTHR5g2EskKrAhSGmEYKChAoKnPAZ1tq5qU+uqPNBJXS4vjw8Pf5bHqZbUbYzZUkSSztKdFmGYjgCUA1Tkw2lD6oiUJWZZSjUjNxlLNo7+bt9CUjYNoQAgCI0hYbtWUcneOj+Hu7Mq5R3Rycbgv8AJT9UW/U7Wq9dkT25WUuYfO4Kx6XA78jjzqjkl1gBAFY1u1nFnBlSiDPIxOYlg7zxbgO84UBA5xLltNcgEkk1dzjSuNTXnMfxMSjG5s4bDSrS8N3+9yds1nVFCqMPaTvJO8xclY9BCEYRUY6GSMkxACAEAKRixm4jJg8zJYYUYAjgRURiwMLWCWRQy0pj5o35+MYyoxZcjJNs6sAGUEDEVFaGM2M6nqVKCiigADcBQQSBilWNFNVRQcqgAGkYyoKy0I2cloNUK4EKpINFYLdxNW5N7ZoWuqCSgzpjS4O5r0sPGFny00t99972uSllk3EVc6DPid57zjF6VkbB8m2RGNWRScqkAmnwjDimLI9tIUrdKgrwoKYZYRmwPJsyUAuLQZCgoOzhCyB9tEu8jKDSoIrwJGcGuBiSzJpkNayXdmmSmV2N57ovIznNgLhGJ5W/E1oMhRlaZTGnOMFBPguav9bPwM1mszO6swuouQOZxvb8RyjeJOJPVEox43ZOnDKvi29WS8XFggBACAIjSNhu1ZRyd44fh7uzKuUd0cnG4L/JT9UW/U7Wq9dkWhuVlLmHzuCselwO/I486o5JdYA4YXLUJY3nZascTVmAJxzPKrGVqTpxzzUXu0WKzWdUUKow9pO8k7zF6Vj00IRhFRiuBkjJMQAgBACAEAIAQAgBACAEAIAQAgBACAEAIAQAgBACAEAIAh9JWMLQjJqi7uFKezHKKpq3E4fSFGMJqUd7mt5atP8A1M7/AHH+MVnPMMr6P1pf21jK1LsP3sfNfMs8bB6YQAgBACAEAIAQAgBACAEAIAQAgBACAEAIAQAgBACAEAIAQBoaZ5qdre5YrqbHI6U1h6/Qr0VHKNmV9H60v7axlal2H72PmvmWeNg9Mb9g0RNnCqLRekxop7N57hEXJI1K2MpUnZ8X4Eh+akz61PA++I9Yavai/wCvx/BpW3QU+WK3A6jfLJJA9UgHwrGVNF1PpClJ2fAjEYEVBqImb6dzYsdlaa1xBVqE4mmAjDdiqtWjSjmkb35u2joL/UIjnRq9o0fEfm7aOgv9QhnQ7Ro+I/N20dBf6hDOh2jR8SPt1naTMEuYAHK3wAa8mtPeIypJl9HEwrXymKJGwbtg0XNnYovJyvMaLXtzPcDEXJI1q2Lp0uDfHkiSGqkz6xK9hPtiPWGn2ov+vx/BoW/Qk6UCxQMozKEmg61IB8KxlTTL6WPpTdnw8yOVgRUGoiZvH1jTGAJX83bR0F/qEQzo0O0aPj7h+bto6C/1CGdDtGj4mKdoS0LiZJI9EqfYDU+EM6Jxx9F729CPBzG8YEHAg8CDkYmbcZKSuhAybVhsEyaaS1rTM5KO0/2GMRckiitiadH9T9NyVTVWbvmID1Xj8Ij1hpPpSO0fia9p1bnqKqFccFNG8GAHtgqiJw6Spv8AUmviRFcSCCCMCCKEHrByidzfjOMleLEZJGhpnmp2t7liupscjpTWHr9CvRUco2ZX0frS/trGVqXYfvY+a+ZcdF2YTJ0tDkTj2AFj4gU74uk7I72KqOnSclqdCVaCgFAMAIoPNkRbNZJEq0pZWZts4BACsVW8Sq3mAoKkED+1RGbE1TlJOSXBExGCBz/WmQJVs5Ios5NpT94Gox7wVPbU74tg9jsdG1W04PY2tVf1keq39ozU0LOku6Xn9GXaKThiAEAUHXX9elfwD94YspnU6M1kY9F2TazUTcTVvVAqfh3xOTsjoYqt1VJyWux0CWgUAAAAYADICKDzjd+LIq26xyJVpl2VmbbTAGACkqAxKreYYCrKQOyM2JKEmm0uCJeMECga0WISLSt0UlzwzAblmKRepwBDA043otg9jsdH13JZHtoR07mt2H3RYdNnTxGseUMFvt0uShmTpiS5YoCzsFUEmgqTgKk0gErmWTOV1DIwZSKhlIII4gjAiAKnr7ZgolTwKNfEp+tGBpXiQwFPWMTg+Jv4Cs4zy7MggCcBmcB2nARaduUssXJ7HRrHZlloqKMFFO3ie0nGNdu55ec3OTlLVkfp/WKRYwhnFqzCVVVUuxoKsaDcBmescYylczCEpu0USiOCAQagio7IwQKhr9JCGROAxZ9i/WpVmWvYUp/qicHxOh0fVcZ5dmQcXHcNDTPNTtb3LFdTY5HSmsPX6Feio5Rsyvo/Wl/bWMrUuw/ex818y96tH9Jl9jfZMWz0Ox0j3Pqi8xScEoGscgydIic4OzcSiGpUVltyl7aAGm+uGRiyOjR0sG1KlOC1s/kTJ18sfTm/7E7/ANIjlZqfwtX/AKlb1i0xKtVps7yCxVEmK5ZHShYyyvPArzTlEoJo38BSnCTzIwzpIYUOXhFljqSgpKzN/U2wIlqUrWt1hiSdw4xCaSRzcfRhCleK3OgxUcc5xr1ZhM0ggYmgs6mgJArtZnCJwVzpdH04zvmRoWawohqoNcqkk++LUkjrQpQh+lFi1RH6R2S2P/cg/vEKmhpdJ90vP6MukVHEOfaZH/y1fRs/3rGLI6M6WF/p6nk/kdBis5pTflFw/JD++K+Mtj/xicNTe6Pf80gZ3NbsPui47rOniNY8oVj5SRWwtX6yT98kSjqX4bvYm7qcoFlUDABnoOFWJ95MJ6k8akq8reHyNP5Rv1I/xJP3yD+8I6kcL3sSu2Q8uX66eF8Rc9DvV+6l5P5HSY1zzJS/lCsTF7NPpVJe0Rz0dpsyCeArLpXrETg+JvdHzUalnubNn11sktERnmXlVQaSZrCoAGYWhjGVlU8LVzP2SI1s1kkWqVLlyS5cTUfGVMQXRWuLKBvjMU7l2FoVI1U2jUi47poaZ5qdre5YrqbHI6U1h6/Qr0VHKNmV9H60v7axlal2H72PmvmWuzWgy3SYBUob1OIyI71JHfF7V0egr0uspuJ0OyWpJqK6MGVhUEf5gRlTdGuealFxdmerRIV1KuoZTmCKgwCbTuioaY1aaVV5ILpmZebqPRObjqOPbFkZ8zq4bH/21Pf9yDlsCKjKLTqpp6HqBkltV/1lfVb3RCehodI9z6l3ik4Rz7XH9or/AC6/ezYspnV6M3NOLTrk1qh+sH+G325cV1NDm9J92vMucVHFOf6Z/a3dZ/vDFkdGdLC/09TyfyOgRWc0p3ykc2yfzH/hmxOGpu4DvSAnc1uw+6LjvM6eI1jyhE606Ja1WcylYKSyNUgkcl1bdxpGU7MspTyTUja0RYdjKWXW8RUk0pUkk/3p3QbuzNar1s3PmQXykP8AoYXe06Uo6yHD+5DGY6k8Kv5sStkYcIvPRtXVmX7Qmk1nywwIvjB13q+/uOYPCNdqzPM1qTpTcWb5FcDlGCorGl9Vhi9nAU5mWeYfV6B6suzOJxnbU6GHx0ocJ8V8SsDMgghgaMpFCDwIi1O52YTjNZonqMkzQ0zzU7W9yxXU2OR0prD1+hXoqOUbMr6P1pf21jK1LsP3sfNfMs5MbB6Y+2K3PIYvJcCuLIx5D9o3N6Q6sxhEZRuauIwkKyvvzLroLWCVaQQOTNAq0tiKjrB85escRWmUUtNHDrUJ0naRLxgpKHrdZBJtKMoos8NeG4TVoSf9QbxUnfFkHsdbo6s3em/QjotOsS2q/wCsr6re6IT0NDpHufUu8UnCOfa4/tFf5dfvZsWUzq9GbmnFp1ya1Q/WD/Db7cuK6mhzek+7XmXOKjinP9M/tbus/wB4YsjozpYX+nqeT+R0CKzmlO+Ujm2T+Y/8M2JQ1N3Ad6QE7mt2H3Red5nTxGseUNLTOlpVllGdOYrLBUEhWY1ZgowUEnEjdAzGLk7Ig5uv9kA5InueCyXBP+4FHtiWVl6wtV7FY0rpKdbZqPMTZSJRLS5ZNWLkUvuRgDQkADKpxNcJxjY6WEwbpvNLUyRYdI8y5xRxMlTLkwYVBFCODDJh1H3xhq5TWoQqq0i26B1pScRLmgS5xwGPImH0TuPonHhWKZRaOHiMJOlx1XMsURNUqWvlkColpAoVZZcw9KWxuivWHYU6iYnB2ZvYGs4VMuzK/Fx3jQ0zzU7W9yxXU2OR0prD1+hXoqOUbMr6P1pf21jK1LsP3sfNfMu+gB+kyq5Vb7t4tnodrH9w/T5l62K9EeAik8+c91le5pIsuBly5UxaYUN56+IFDxEWRV0dTBwU6Mos6LFZyyn/ACkYJZDv/KAvcZM0/wDEROGpu4B/zSCi475Lar/rK+q3uiE9DQ6R7n1LvFJwjn2uP7RX+XX72bFlM6vRm5pxadcmdUT+kH+G32kiupoc7pPu15/Rl0io4hz/AEz+1u6z/eGLI6M6WF/p6nk/kdAis5pTflHOFkH74nwlOP7xOGpu4DvSBnc1uw+6LjvM6eI1jyhWPlH/AFJv4kn75IlHUvwvexKyBF56U+wB6Q4jtHvjD0K6vdy8mdI2K9EeAjXPLlK+UOWNpZFoKMZtaYZBKROGpv8AR/Go0+Ra9CTi9nlMxqxQVJzJAoT30iL1NStFRqSiubI7XofoFo6lDd4ZSPaILUUe8j5lOlHkjsjYPTrQ0tM81O1vcsV1Njk9Kaw9foV6KjlGzK+j9aX9tYytS7D97HzXzLbY7Rs5kuYclYE+rk3sJi6Sujv4mDnSlFHRlYEVBqDiD1RQeaIPSerKTrQJ5dgbiy2WgoyqzMMdx5RB6qZRJSsbFHEypRcVuTsRNcovyiWoNOskgGrKWtDDoqFMta9pZqeoYnDU3+j4N1LkZFx3SW1X/WV9VvdEJ6Gh0j3PqXeKThHPtcf2iv8ALr97NiymdXozc04tOubmiLaJM5HbBcVY8FbCvYDQnqBiM1dGpjaTqUmlquJ0GKDzxCWzV1Hta2m+wIVVKUFDcZmU1zGLY9gyjKdlYuhXlCEoLcm4wUnPNdLeJ1tlSUNRZ1ZphGW0e7dXtCiv/wCgiyCOn0dTeZyNKdzW7D7otOwzp4jWPKFZ+Uf9Sb+JJ++SJR1L8L3sSsiLz0ogD44qDAw1dWOi6OtYmy0mLkwr2HeO0Go7o1meWnBwk4vY0dYNBLatkS5RpbFgQAagihBB7vCMp2LKFZ0pZkSNks4loqLkoCiueH94wVzk5ScnuVz5SLYFsZl15c50lqN55YZ+4IrezjGY6luHjmqJFaQUAEbB6VGjpnmp2t7liupscjpTWHr9CvRUco2ZX0frS/trGVqXYfvY+a+ZZ42D0xs6P0xPs4pLuzJe6W5Iu+q4rdHUQRwpEJQuc/EYCNR5o8GSf59051in19Ey2HiWB9kQyM0X0fVRo27XS1TBdkWZZVfpJrXiOxFwr1lj2GCgycOjpv8AUyGsdjKs0yY7TJzmrzG5zH3AbgBgBgItSsdWjRjSVkbcZLjNZLc8ltoiBmAIAYkDHrERkro18TQ66GW5t/nla/8ApZP+63/pEOrOd2bLmRVrtU20WjbzUVCJYlBVYsKBmatSB0vZEoxsbmEwzo3uzJEzdBEAbej9O2izi6oWdKGSOSrKOCvQ4dRB6qCK3A5uIwEZvNDgSJ18AzsU+vUZZHiWHuiORmk8BVIzSOtlsnApJlLZlOBmM20m09EUCqes3oyoF1Lo6Tftkbo+wrKWgqSSWZiSWZiakknEkk1JMWJWOtTpqCsjYdagjiKRkmSj642oHCyyiNx2jD/jFXVnG7MlzI7TWm7RapWxeRLRSyMWVyx5LhsiozpGVCzLKOAlCalc8iLDqiAEAZbFbp0hi0lhQ4tLbFGPHDFWpvHVWtIjKNzUxGEjW46Mlk15YD5yxTK/u3Rx/wB12K8jObLo+qtDBatepzCkixEHpTnAA67qVvdlRDIxHo+o9SA2MybN29pmbSbSi4USWudEXzR7TQVJpFkY2Onh8LGkjbiRtGhpnmp2t7liupscjpTWHr9CvRUco2ZX0frS/trGVqXYfvY+a+ZZ42D0wgBACAEAIAQAgBACAEAIAQAgBACAEAIAQAgBACAEAIAQAgDQ0zzU7W9yxXU2OR0prD1+hXoqOUbMvJeoq3gQf7Rlak6csk1Lk7ljs88OKj8QeBi9O56anUjUjmjoZIyTEAIAQAgBACAEAIAQAgBACAEAIAQAgBACAEAIAQAgBAH2AIzTM0VVAala3uAJphXeRTGKZyucLH141ZJR23IGsQNA6RrjqrevT7OvKzmSx53FlHS4jfmMecBR7NPKG8veNxH+b4lGVjZw2JlRldabonLPPDio/EHgYuTuegp1I1I5o6GSMkxACAEAZTZ2uGZRdmMC+0l3Aa0xa9QYkeMRzI1XjKKdr8fJ/YwS5gORB3VBBHcRge6Mo2IyUldGabLuyTMoWLTFkSkUgNMnNkKnAKBiew5RGUrcDTxOK6uShHzb5GttRdktUUm36AMGxRgCQw5ym9wwIIhGV+BLD4hzk4S29Pgbf5LMpXZTKcSjAeJFIzmRa8TRX9y95jIA50ySg4vOlL72r7IZkQeMpLS78kzxe5TrUEoxRqZXlND7YyncupVFUjmR6VakAUqSAKkCpJoAKkVJO6DaQqVYU/1MWhdm5lzCiOKEq0yWCK4itWoO+MZkUrGU3xV36M9T5TIQHUqTiK5MOojBu4xlNMtp16dT9DPEZLTN+SzKV2UynEowHiRSI5kUPE0V/cveYyAOdMlIOLzpS08Wr7IZkQeMpLS78kzwW5TpUEoxRqYi8DQ+2Mp3LqVVVI5kfYyWCAEAIA+wBpaQt1yqIeXkzDzeoelxO7tyqlLZHGxmMzexDTd8yU1P1W2tJ09fmc0Q/ScCf3fV53q86s5h0O4OAgD1AFK1x1VvXp9nXlZzJY87iyjpcRvzGPOAo9mtBQ3l7xuI/wA3xKMrGzhsTKjK603ROWeeHFR+IPAxcnc9BTqRqRzR0MkZJiAEAbJp5Pt8umAUTfZj90IqmuKORjYWrQlz+/5NKzgXRQbhFh1o6HvTIvWOT6FsHtkvT2tEH+o5lSP/AC+O6MKWQBr5LM1KVYliBwqd2MTSSOhClCH6USUunk7SEumAltNA7UNfbLr3xXNcUcvGwy1oSW/3IeRYZZQcgYrw6ossdRQTRsSZZBdjSru0w0yqzFj74JWFKn1cVEyqBeQkc1lbwYH+0HoYrK9OS8GedLKG0hbaitGlrj/Al/3MQhoafR8V1Zl0hallaP2JxmTZw/J03qoKF2HRQcvHi1N8Yf6uBTUj/wAr+X6mNcotOubkqnk/SEumAlPNA7ZZr7ZftiqS4o4+NhlrQkt/oyHkWGWUHIGK8OqLLHUUE0bEmWQXY0q7tMNMqsxY++CVhSp9XFRMsZLBACAPsAaWkLdcqiHl5Mw83qHpcTu7cqpS2RxsZjM3sQ03fMlNT9VtrSdPX5nNEP0nWf3fV53q86s5h0WAEAIAQBStcdVb16fZ15WcyWPO4so6XEb8xjzgKPZp5Q3l7xuI/wA3xKMrGzhsTKjK603ROWecHFR+IPAxcnc9BTqRqRzR0MkZJiAMqTQsm13lLKbLNJUNdLUANL1DdwJxoYhPY5+PjdQa5kdInOVW7JRRQc93fD/TchZlsYVmuMvcl+TPanc2SeHKm68iaoVQtPnRLbIVODDE1MYas0a1Wl1daEm73vqZRFh1DPZ3Al2sNeuNZZ14LS8QFrhXCtK0rEJnP6Qj7MWuZG2a2LcW7Z5zCgpemomHXSW0PaJp4lrZen5M8otdBcXak04dgO+kSRswl/a3xPU3mnsMZJtXVj5b5jfltrZVRiXQ0cMV/wDpl7lYV74riuBzMLTlOhZSa8g1jQy5lqowmyyqzVdtoLhIVTLYgELjzTlQgZCpey7GKcnh6ipzSs9GewYsOqbFncCXag1641lnBgtLxAWuFcK0rSsVzOf0hH2YtcyMstsW4t2zzmFBS9Nlph10ltGfaJp4lrZen5M8ktQFxdqTTh2A76RJGzCX9rfEyRksEAfYA0tIW65VEPLyZh5vUPS4nd25VSlsjjYzGZvYhpu+ZKan6rbWk6evzOaIfpOs+h1ed6vOrOYdFgBACAEAIAQBStcdVb16fZ15WcyWPO4so6XEb8xjzgKPZp5Q3l7xuI/zfEoysbOGxMqMrrTdE5Z54cVH4g8DFydz0FOpGpHNHQyRkmeJ7fNzuuTNXxlmIyNTFq8Y/wDpHyzDkL2CMm1HQ9T6bOaGZFDy3lgu6KL9A64ManloowBpWIyZo4yceCWqaemxjs89TQBg1AKla0rwqQK91RjEk7m1SqZ1o15mWY4CTasi3pU2XynRKlpLhRyyK1ag74jM18a04pb3T0ZjsUsmWoDSyQKYTZR3dTxnMiX8VSUbNtej+xhtlqdTPQGm2UKsrbLOuttA9/kYSwq1VRgebniYglc0aVPPKOXZ62t/u+5sFgF5TAYZkMfsKT7IsbsdWc3BXtfy/JrvakM2Y6sWLiWKBHGKykRqllGFVJHdEY3Rp4Zzh7OXfmjNbrzSdigq1omop/hygZrY7sSteqsYlqYxVuui5aJX97PUuYCqkEFTUKwyJABI6jQg0O4g5RNNM26deE3ZanqZMAWZVkW9KmpynRKlpLhRyyK1ag74jMoxrTglvdPRmKwyyZagNLJC0wmyjjTqeM5kS/iqSjZtr0f2MdstTqZ6jDbKEWVtlnXX2gfacjCWFWqqMDzc8SIJGjSp55Ry7PW1v933NlBgItOyeoA0tIW65VEPLyZh5vUPS4nd25VSlsjjYzGZvYhpu+ZKan6rbWk6evzOaIfpOBPodXnerzqzmHRYAQAgBACAEAIAQBStcdVb16fZ15WcyWPO4so6XEb8xjzgKPZp5Q3l7xuI/wA3xKMrGzhsTKjK603RO2a0hgGAvAEEqcK0NSp4Vy74u1XA7ymqtO8HqtTUtUxpjTAL113Yi8t0pLZ1a6eUQboQKAtBQscS2EFFmjRw87rN/to3lFBSLDpmN5Ck1KgmBhpM9qoGQgZPjywcwDAw0mYnscs5ovhGLGMqPUmzIvNUDsEDKiloZYyZFIAwzw1VKkhlJZSrXWUkUNDQ4EAAgjGg66xauatfD9Y7rydzBJkObgJoiEsFrUlyqpUkADBUCgAAADKMKNjFDDZJZmbbywcwDEzaaTMT2OWc0XwjBjKj1JsyLzVA7BAyopaGaMmTS0hbrlUQ8vJmHm9Q9Lid3blVKWyONjMZm9iGm75kpqfqttaTp6/M5oh+k6z6HV53q86s5h0WAEAIAQAgBACAEAIAQBStcdVb16fZ15WcyWPO4so6XEb8xjzgKPZp5Q3l7xuYf5viUZWNnDYmVGV1puics84OKj8QeBi5O56CnUjUjmjoZIyTEAIAQAgBACAEAIAQAgBAH2ANLSFuuVRDy8mYeb1D0uJ3duVUpbI42Mxmb2IabvmSmp+q21pOnr8zmiH6TrPodXnerzqzmHRYAQAgBACAEAIAQAgBACAEAUrXHVW9en2deVnMljzuLKOlxG/MY84Cj2a0FDeXvG4j/N8SjKxs4bEyoyutN0TlnnhxUfiDwMXJ3PQU6kakc0dDJGSYgBACAEAIAQAgBACAPsAaWkLdcqiHl5Mw83qHpcTu7cqpS2RxsZjM3sQ03fMlNT9VtrSdPX5nNEP0nAn0OrzvV51ZzDosAIAQAgBACAEAIAQAgBACAEAIApWuOqt69Ps68rOZLHncWUdLiN+Yx5wFIstoKG8tMRTqPhGVJouo4ipSvkZs+VH6K+B+MS6xl/aFfn8B5Ufor4H4w6xjtCvz+A8qP0V8D8YdYx2hX5/AeVH6K+B+MOsY7Qr8/gPKj9FfA/GHWMdoV+fwHlR+ivgfjDrGO0K/P4Dyo/RXwPxh1jHaFfn8B5Ufor4H4w6xjtCvz+A8qP0V8D8YdYx2hX5/AeVH6K+B+MOsY7Qr8/gfG0m9DSg3VANR2EnDtjDm2Qnja04uLZP6n6rbWk6evzOaIfpOs+h1ed6vOiap0WAEAIAQAgBACAEAIAQAgBACAEAIAQBxHT/61aP4sz7ZgDQgBACAEAIAQAgBACAEAGygDvaZCAPUAIAQAgBACAEAIA//2Q=="/>
          <p:cNvSpPr>
            <a:spLocks noChangeAspect="1"/>
          </p:cNvSpPr>
          <p:nvPr/>
        </p:nvSpPr>
        <p:spPr>
          <a:xfrm>
            <a:off x="460375" y="-1485900"/>
            <a:ext cx="3743325" cy="3743325"/>
          </a:xfrm>
          <a:prstGeom prst="rect">
            <a:avLst/>
          </a:prstGeom>
          <a:noFill/>
          <a:ln>
            <a:noFill/>
            <a:round/>
          </a:ln>
        </p:spPr>
        <p:txBody>
          <a:bodyPr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eaLnBrk="1" hangingPunct="1"/>
            <a:endParaRPr lang="hr-HR" altLang="sr-Latn-RS"/>
          </a:p>
        </p:txBody>
      </p:sp>
      <p:pic>
        <p:nvPicPr>
          <p:cNvPr id="17414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438" y="3573462"/>
            <a:ext cx="3225800" cy="3090862"/>
          </a:xfrm>
          <a:prstGeom prst="rect">
            <a:avLst/>
          </a:prstGeom>
          <a:noFill/>
          <a:ln>
            <a:noFill/>
            <a:rou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round/>
          </a:ln>
        </p:spPr>
        <p:txBody>
          <a:bodyPr vert="horz" wrap="square" lIns="45720" tIns="0" rIns="45720" bIns="0"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3800" b="1" i="0" u="none" baseline="0">
                <a:solidFill>
                  <a:schemeClr val="tx2"/>
                </a:solidFill>
                <a:latin typeface="Trebuchet MS" charset="-18"/>
                <a:ea typeface="Arial"/>
                <a:cs typeface="Arial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9pPr>
          </a:lstStyle>
          <a:p>
            <a:pPr lvl="0" eaLnBrk="1" hangingPunct="1"/>
            <a:endParaRPr lang="hr-HR" altLang="sr-Latn-RS"/>
          </a:p>
        </p:txBody>
      </p:sp>
      <p:sp>
        <p:nvSpPr>
          <p:cNvPr id="18435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9725"/>
            <a:ext cx="7239000" cy="4846638"/>
          </a:xfrm>
          <a:prstGeom prst="rect">
            <a:avLst/>
          </a:prstGeom>
          <a:noFill/>
          <a:ln>
            <a:round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273050" indent="-273050" algn="l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/>
              <a:buChar char=""/>
              <a:defRPr kumimoji="0" lang="sr-Latn-RS" altLang="en-US" sz="26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1pPr>
            <a:lvl2pPr marL="520700" indent="-228600" algn="l" defTabSz="9144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/>
              <a:buChar char=""/>
              <a:defRPr kumimoji="0" lang="sr-Latn-RS" altLang="en-US" sz="23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2pPr>
            <a:lvl3pPr marL="758825" indent="-228600" algn="l" defTabSz="914400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60000"/>
              <a:buFont typeface="Wingdings"/>
              <a:buChar char=""/>
              <a:defRPr kumimoji="0" lang="sr-Latn-RS" altLang="en-US" sz="20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3pPr>
            <a:lvl4pPr marL="1004888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/>
              <a:buChar char=""/>
              <a:defRPr kumimoji="0" lang="sr-Latn-RS" altLang="en-US" sz="20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4pPr>
            <a:lvl5pPr marL="1279525" indent="-228600" algn="l" defTabSz="914400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kumimoji="0" lang="sr-Latn-RS" altLang="en-US" sz="1800" b="0" i="0" u="none" baseline="0">
                <a:solidFill>
                  <a:schemeClr val="tx1"/>
                </a:solidFill>
                <a:latin typeface="Trebuchet MS" charset="-18"/>
                <a:ea typeface="Arial"/>
                <a:cs typeface="Arial"/>
              </a:defRPr>
            </a:lvl5pPr>
            <a:lvl6pPr marL="17367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lang="sr-Latn-RS" altLang="en-US">
                <a:solidFill>
                  <a:schemeClr val="tx1"/>
                </a:solidFill>
                <a:latin typeface="Trebuchet MS" charset="-18"/>
                <a:cs typeface="Arial"/>
              </a:defRPr>
            </a:lvl6pPr>
            <a:lvl7pPr marL="21939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lang="sr-Latn-RS" altLang="en-US">
                <a:solidFill>
                  <a:schemeClr val="tx1"/>
                </a:solidFill>
                <a:latin typeface="Trebuchet MS" charset="-18"/>
                <a:cs typeface="Arial"/>
              </a:defRPr>
            </a:lvl7pPr>
            <a:lvl8pPr marL="26511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lang="sr-Latn-RS" altLang="en-US">
                <a:solidFill>
                  <a:schemeClr val="tx1"/>
                </a:solidFill>
                <a:latin typeface="Trebuchet MS" charset="-18"/>
                <a:cs typeface="Arial"/>
              </a:defRPr>
            </a:lvl8pPr>
            <a:lvl9pPr marL="31083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/>
              <a:buChar char=""/>
              <a:defRPr lang="sr-Latn-RS" altLang="en-US">
                <a:solidFill>
                  <a:schemeClr val="tx1"/>
                </a:solidFill>
                <a:latin typeface="Trebuchet MS" charset="-18"/>
                <a:cs typeface="Arial"/>
              </a:defRPr>
            </a:lvl9pPr>
          </a:lstStyle>
          <a:p>
            <a:pPr lvl="0" eaLnBrk="1" hangingPunct="1"/>
            <a:endParaRPr lang="hr-HR" altLang="sr-Latn-RS"/>
          </a:p>
        </p:txBody>
      </p:sp>
      <p:pic>
        <p:nvPicPr>
          <p:cNvPr id="18436" name="Picture 2" descr="http://www.miss604.com/wordpress/wp-content/uploads/2012/02/pinkshirtday2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80000">
            <a:off x="401638" y="376238"/>
            <a:ext cx="2984500" cy="2489200"/>
          </a:xfrm>
          <a:prstGeom prst="rect">
            <a:avLst/>
          </a:prstGeom>
          <a:noFill/>
          <a:ln>
            <a:noFill/>
            <a:round/>
          </a:ln>
        </p:spPr>
      </p:pic>
      <p:pic>
        <p:nvPicPr>
          <p:cNvPr id="18437" name="Picture 4" descr="http://www.bcbusiness.ca/sites/default/files/styles/article_small/public/Screen%20Shot%202013-02-26%20at%2010.20.40%20AM.png?itok=yuglk_Z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20000">
            <a:off x="3983038" y="387350"/>
            <a:ext cx="2405062" cy="1720850"/>
          </a:xfrm>
          <a:prstGeom prst="rect">
            <a:avLst/>
          </a:prstGeom>
          <a:noFill/>
          <a:ln>
            <a:noFill/>
            <a:round/>
          </a:ln>
        </p:spPr>
      </p:pic>
      <p:pic>
        <p:nvPicPr>
          <p:cNvPr id="18438" name="Picture 6" descr="http://ssidebgclub.com/assets/pink-shirt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738" y="3224212"/>
            <a:ext cx="3016250" cy="3275012"/>
          </a:xfrm>
          <a:prstGeom prst="rect">
            <a:avLst/>
          </a:prstGeom>
          <a:noFill/>
          <a:ln>
            <a:noFill/>
            <a:round/>
          </a:ln>
        </p:spPr>
      </p:pic>
      <p:pic>
        <p:nvPicPr>
          <p:cNvPr id="18439" name="Picture 8" descr="http://strategyonline.ca/wp/wp-content/uploads/2013/04/Pink-Shirt-Day-T-shir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000">
            <a:off x="5106988" y="3435350"/>
            <a:ext cx="2606675" cy="2286000"/>
          </a:xfrm>
          <a:prstGeom prst="rect">
            <a:avLst/>
          </a:prstGeom>
          <a:noFill/>
          <a:ln>
            <a:noFill/>
            <a:round/>
          </a:ln>
        </p:spPr>
      </p:pic>
      <p:pic>
        <p:nvPicPr>
          <p:cNvPr id="18440" name="Picture 10" descr="http://pinkshirt.ca/wp-content/uploads/2013/11/pink-shirt-day-shir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160000">
            <a:off x="6442075" y="1695450"/>
            <a:ext cx="1343025" cy="1343025"/>
          </a:xfrm>
          <a:prstGeom prst="rect">
            <a:avLst/>
          </a:prstGeom>
          <a:noFill/>
          <a:ln>
            <a:noFill/>
            <a:rou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gimnazija-varazdin.skole.hr/upload/gimnazija-varazdin/images/newsimg/130/Image/ViolenceSchool_en-Lottein_schools_III_small-1%5b1%5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2" y="1268412"/>
            <a:ext cx="7562850" cy="5324475"/>
          </a:xfrm>
          <a:prstGeom prst="rect">
            <a:avLst/>
          </a:prstGeom>
          <a:noFill/>
          <a:ln>
            <a:noFill/>
            <a:round/>
          </a:ln>
        </p:spPr>
      </p:pic>
      <p:sp>
        <p:nvSpPr>
          <p:cNvPr id="19459" name="Naslov 3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804862"/>
          </a:xfrm>
          <a:prstGeom prst="rect">
            <a:avLst/>
          </a:prstGeom>
          <a:noFill/>
          <a:ln>
            <a:round/>
          </a:ln>
        </p:spPr>
        <p:txBody>
          <a:bodyPr vert="horz" wrap="square" lIns="45720" tIns="0" rIns="45720" bIns="0"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3800" b="1" i="0" u="none" baseline="0">
                <a:solidFill>
                  <a:schemeClr val="tx2"/>
                </a:solidFill>
                <a:latin typeface="Trebuchet MS" charset="-18"/>
                <a:ea typeface="Arial"/>
                <a:cs typeface="Arial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sr-Latn-RS" altLang="en-US" sz="3800" b="1">
                <a:solidFill>
                  <a:schemeClr val="tx2"/>
                </a:solidFill>
                <a:latin typeface="Trebuchet MS" charset="-18"/>
                <a:cs typeface="Arial"/>
              </a:defRPr>
            </a:lvl9pPr>
          </a:lstStyle>
          <a:p>
            <a:pPr lvl="0" eaLnBrk="1" hangingPunct="1"/>
            <a:r>
              <a:rPr lang="sr-Cyrl-RS" altLang="sr-Latn-RS">
                <a:solidFill>
                  <a:srgbClr val="FF66CC"/>
                </a:solidFill>
              </a:rPr>
              <a:t>Насиље међу вршњацима</a:t>
            </a:r>
            <a:endParaRPr lang="hr-HR" altLang="sr-Latn-RS">
              <a:solidFill>
                <a:srgbClr val="FF66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4" descr="Slikovni rezultat za tu&amp;ccaron;njava u školi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  <a:round/>
          </a:ln>
        </p:spPr>
        <p:txBody>
          <a:bodyPr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sr-Latn-RS" altLang="en-US" sz="1800" b="0" i="0" u="none" baseline="0">
                <a:solidFill>
                  <a:schemeClr val="tx1"/>
                </a:solidFill>
                <a:effectLst/>
                <a:latin typeface="Trebuchet MS" charset="-18"/>
                <a:ea typeface="Trebuchet MS" charset="-18"/>
              </a:defRPr>
            </a:lvl5pPr>
          </a:lstStyle>
          <a:p>
            <a:pPr marL="0" lvl="0" indent="0" eaLnBrk="1" hangingPunct="1"/>
            <a:endParaRPr lang="hr-HR" altLang="sr-Latn-RS"/>
          </a:p>
        </p:txBody>
      </p:sp>
      <p:pic>
        <p:nvPicPr>
          <p:cNvPr id="20483" name="Picture 6" descr="http://www.zadarskilist.hr/media/base/viol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538" y="908050"/>
            <a:ext cx="3562350" cy="4778375"/>
          </a:xfrm>
          <a:prstGeom prst="rect">
            <a:avLst/>
          </a:prstGeom>
          <a:noFill/>
          <a:ln>
            <a:noFill/>
            <a:round/>
          </a:ln>
        </p:spPr>
      </p:pic>
      <p:pic>
        <p:nvPicPr>
          <p:cNvPr id="20484" name="Picture 8" descr="http://www.24sata.info/thumbnail.php?file=news/2011/september/tucnjava_748994058.jpg&amp;size=article_lar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8" y="2060575"/>
            <a:ext cx="3613150" cy="2709862"/>
          </a:xfrm>
          <a:prstGeom prst="rect">
            <a:avLst/>
          </a:prstGeom>
          <a:noFill/>
          <a:ln>
            <a:noFill/>
            <a:rou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ormalprision.com/wp-content/uploads/2015/11/bully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1773238"/>
            <a:ext cx="5343525" cy="3743325"/>
          </a:xfrm>
          <a:prstGeom prst="rect">
            <a:avLst/>
          </a:prstGeom>
          <a:noFill/>
          <a:ln>
            <a:noFill/>
            <a:rou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9.12"/>
  <p:tag name="AS_TITLE" val="Aspose.Slides for .NET 2.0"/>
  <p:tag name="AS_VERSION" val="18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Bogatstvo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 charset="-18"/>
        <a:ea typeface="Arial"/>
        <a:cs typeface="Arial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charset="-18"/>
        <a:ea typeface="Arial"/>
        <a:cs typeface="Arial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gatstvo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262</Words>
  <PresentationFormat>On-screen Show (4:3)</PresentationFormat>
  <Paragraphs>33</Paragraphs>
  <Slides>24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Bogatstvo</vt:lpstr>
      <vt:lpstr>Дан ружичастих мајица</vt:lpstr>
      <vt:lpstr>Slide 2</vt:lpstr>
      <vt:lpstr>Slide 3</vt:lpstr>
      <vt:lpstr>Slide 4</vt:lpstr>
      <vt:lpstr>Bullying – насиље Физичко насиље - примена физичке силе најчешће је међу децом и подразумева  гурање, ударање, штипање, чупање и наношење повреда.</vt:lpstr>
      <vt:lpstr>Slide 6</vt:lpstr>
      <vt:lpstr>Насиље међу вршњацима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Мудре изреке</vt:lpstr>
      <vt:lpstr>Погледајмо како то прави пријатељи раде…</vt:lpstr>
      <vt:lpstr>Slide 18</vt:lpstr>
      <vt:lpstr>Slide 19</vt:lpstr>
      <vt:lpstr>Slide 20</vt:lpstr>
      <vt:lpstr>Slide 21</vt:lpstr>
      <vt:lpstr>Slide 22</vt:lpstr>
      <vt:lpstr>ПРИЈАТЕЉИ СУ КАО ЗВЕЗДЕ,  И КАД ИХ НЕ ВИДИШ  ЗНАШ ДА СУ ТУ!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ružičastih majica</dc:title>
  <cp:lastModifiedBy>PC</cp:lastModifiedBy>
  <cp:revision>40</cp:revision>
  <dcterms:created xsi:type="dcterms:W3CDTF">2016-02-21T17:04:32Z</dcterms:created>
  <dcterms:modified xsi:type="dcterms:W3CDTF">2021-02-21T17:18:09Z</dcterms:modified>
</cp:coreProperties>
</file>