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8A89EB-0988-4E57-8FA0-DD47D7DE6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168808-2B7E-4B62-8736-73B6F79FAB2C}" type="datetimeFigureOut">
              <a:rPr lang="en-US" smtClean="0"/>
              <a:pPr/>
              <a:t>9/29/2020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СТАНОВНИШТВО НАШЕГ КРАЈА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4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Традиционална јела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Гибаница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 баклава </a:t>
            </a:r>
          </a:p>
          <a:p>
            <a:pPr marL="114300" indent="0">
              <a:buNone/>
            </a:pPr>
            <a:endParaRPr lang="sr-Cyrl-RS" dirty="0" smtClean="0"/>
          </a:p>
          <a:p>
            <a:pPr marL="114300" indent="0">
              <a:buNone/>
            </a:pPr>
            <a:endParaRPr lang="sr-Cyrl-RS" dirty="0"/>
          </a:p>
          <a:p>
            <a:pPr marL="114300" indent="0">
              <a:buNone/>
            </a:pPr>
            <a:endParaRPr lang="sr-Cyrl-RS" dirty="0" smtClean="0"/>
          </a:p>
          <a:p>
            <a:pPr marL="114300" indent="0">
              <a:buNone/>
            </a:pPr>
            <a:endParaRPr lang="sr-Cyrl-RS" dirty="0" smtClean="0"/>
          </a:p>
          <a:p>
            <a:r>
              <a:rPr lang="sr-Cyrl-RS" dirty="0" smtClean="0"/>
              <a:t> мађарски гулаш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215" y="1143000"/>
            <a:ext cx="21363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540" y="2895600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1205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0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 smtClean="0"/>
              <a:t>ЈЕДНАКА ПРАВА ЗА СВЕ НАРОДЕ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002060"/>
                </a:solidFill>
              </a:rPr>
              <a:t>Сви народи који живе у Србији имају иста права 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Да говоре својим језиком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Носе своју ношњу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Играју и певају своје игре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Обележавају своје празнике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4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CS" sz="1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sr-Cyrl-CS" sz="1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sr-Cyrl-CS" sz="24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CS" sz="24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'</a:t>
            </a:r>
            <a:r>
              <a:rPr lang="sr-Cyrl-CS" sz="24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'На овом свету има нас разних'' Мирослав Антић</a:t>
            </a:r>
            <a:r>
              <a:rPr lang="en-US" sz="1600" spc="0" dirty="0">
                <a:solidFill>
                  <a:srgbClr val="2F2B2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US" sz="1600" spc="0" dirty="0">
                <a:solidFill>
                  <a:srgbClr val="2F2B20"/>
                </a:solidFill>
                <a:latin typeface="Calibri"/>
                <a:ea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14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БОГАТСВО НАШЕГ КРАЈА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 нашој земљи живе Срби, Црногорци, Мађари, Албанци, Румуни, Словаци, Русини, Бошњаци, Роми, Хрвати и други.</a:t>
            </a:r>
            <a:endParaRPr lang="en-US" sz="20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sr-Cyrl-C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 којим деловима Србије је становништво различито?</a:t>
            </a:r>
            <a:endParaRPr lang="en-US" sz="20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 пределима око граница са другим државама, у северном делу наше </a:t>
            </a:r>
            <a:r>
              <a:rPr lang="sr-Cyrl-C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земље </a:t>
            </a: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становништво је измешано.</a:t>
            </a:r>
            <a:endParaRPr lang="en-US" sz="20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Народи су се кретали, селили </a:t>
            </a:r>
            <a:r>
              <a:rPr lang="sr-Cyrl-C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 прошлости, </a:t>
            </a: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градили међусобне пријатељске везе </a:t>
            </a:r>
            <a:r>
              <a:rPr lang="sr-Cyrl-C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зато </a:t>
            </a:r>
            <a:r>
              <a:rPr lang="sr-Cyrl-C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 у појединим деловима наше земље становништво веома разнолико.</a:t>
            </a:r>
            <a:endParaRPr lang="en-US" sz="20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8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     Равноправност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solidFill>
                  <a:srgbClr val="002060"/>
                </a:solidFill>
              </a:rPr>
              <a:t>Иако припадају различитим народима, сви становници нашег краја су добри суседи, школски другови, пријатељи</a:t>
            </a:r>
          </a:p>
          <a:p>
            <a:r>
              <a:rPr lang="sr-Cyrl-RS" sz="4000" dirty="0" smtClean="0">
                <a:solidFill>
                  <a:srgbClr val="002060"/>
                </a:solidFill>
              </a:rPr>
              <a:t>Сви народи имају иста права зато кажемо да су сви</a:t>
            </a:r>
          </a:p>
          <a:p>
            <a:pPr marL="114300" indent="0">
              <a:buNone/>
            </a:pPr>
            <a:r>
              <a:rPr lang="sr-Cyrl-RS" sz="4000" dirty="0" smtClean="0">
                <a:solidFill>
                  <a:srgbClr val="002060"/>
                </a:solidFill>
              </a:rPr>
              <a:t>               РАВНОПРАВНИ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У чему се становништво међусобно разликује?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Говоре </a:t>
            </a:r>
            <a:r>
              <a:rPr lang="sr-Cyrl-CS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различитим </a:t>
            </a:r>
            <a:r>
              <a:rPr lang="sr-Cyrl-CS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језиком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Здраво</a:t>
            </a:r>
            <a:r>
              <a:rPr lang="sr-Cyrl-CS" sz="3600" dirty="0" smtClean="0">
                <a:latin typeface="Times New Roman"/>
                <a:cs typeface="Times New Roman"/>
              </a:rPr>
              <a:t>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Привет          </a:t>
            </a:r>
            <a:endParaRPr lang="sr-Cyrl-CS" sz="3600" dirty="0" smtClean="0">
              <a:latin typeface="Times New Roman"/>
              <a:cs typeface="Times New Roman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600" dirty="0" smtClean="0">
                <a:latin typeface="Times New Roman"/>
                <a:cs typeface="Times New Roman"/>
              </a:rPr>
              <a:t>руски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</a:rPr>
              <a:t>Helló</a:t>
            </a:r>
            <a:endParaRPr lang="sr-Cyrl-RS" sz="3600" dirty="0"/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dirty="0" smtClean="0"/>
              <a:t>мађарски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dirty="0" smtClean="0">
                <a:solidFill>
                  <a:srgbClr val="002060"/>
                </a:solidFill>
              </a:rPr>
              <a:t>Здравейте</a:t>
            </a:r>
            <a:endParaRPr lang="sr-Cyrl-RS" sz="3600" dirty="0" smtClean="0"/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dirty="0" smtClean="0"/>
              <a:t>бугарски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</a:rPr>
              <a:t>Alo</a:t>
            </a:r>
            <a:endParaRPr lang="sr-Cyrl-RS" sz="3600" dirty="0" smtClean="0"/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dirty="0" smtClean="0"/>
              <a:t>румунски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</a:rPr>
              <a:t>ahoj</a:t>
            </a:r>
            <a:endParaRPr lang="sr-Cyrl-RS" sz="3600" dirty="0" smtClean="0"/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dirty="0" smtClean="0"/>
              <a:t>словачки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1835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86600" cy="12192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Различитости које нас спајају и чине богатство наше земље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467600" cy="4343400"/>
          </a:xfrm>
        </p:spPr>
        <p:txBody>
          <a:bodyPr/>
          <a:lstStyle/>
          <a:p>
            <a:r>
              <a:rPr lang="sr-Cyrl-RS" sz="3200" dirty="0" smtClean="0">
                <a:solidFill>
                  <a:srgbClr val="002060"/>
                </a:solidFill>
              </a:rPr>
              <a:t>празници </a:t>
            </a:r>
          </a:p>
          <a:p>
            <a:r>
              <a:rPr lang="sr-Cyrl-RS" sz="3200" dirty="0" smtClean="0">
                <a:solidFill>
                  <a:srgbClr val="002060"/>
                </a:solidFill>
              </a:rPr>
              <a:t>обичаји</a:t>
            </a:r>
          </a:p>
          <a:p>
            <a:r>
              <a:rPr lang="sr-Cyrl-RS" sz="3200" dirty="0">
                <a:solidFill>
                  <a:srgbClr val="002060"/>
                </a:solidFill>
              </a:rPr>
              <a:t>н</a:t>
            </a:r>
            <a:r>
              <a:rPr lang="sr-Cyrl-RS" sz="3200" dirty="0" smtClean="0">
                <a:solidFill>
                  <a:srgbClr val="002060"/>
                </a:solidFill>
              </a:rPr>
              <a:t>ародне ношње</a:t>
            </a:r>
          </a:p>
          <a:p>
            <a:r>
              <a:rPr lang="sr-Cyrl-RS" sz="3200" dirty="0">
                <a:solidFill>
                  <a:srgbClr val="002060"/>
                </a:solidFill>
              </a:rPr>
              <a:t>п</a:t>
            </a:r>
            <a:r>
              <a:rPr lang="sr-Cyrl-RS" sz="3200" dirty="0" smtClean="0">
                <a:solidFill>
                  <a:srgbClr val="002060"/>
                </a:solidFill>
              </a:rPr>
              <a:t>есме и игре</a:t>
            </a:r>
          </a:p>
          <a:p>
            <a:r>
              <a:rPr lang="sr-Cyrl-RS" sz="3200" dirty="0">
                <a:solidFill>
                  <a:srgbClr val="002060"/>
                </a:solidFill>
              </a:rPr>
              <a:t>т</a:t>
            </a:r>
            <a:r>
              <a:rPr lang="sr-Cyrl-RS" sz="3200" dirty="0" smtClean="0">
                <a:solidFill>
                  <a:srgbClr val="002060"/>
                </a:solidFill>
              </a:rPr>
              <a:t>радиционална  јела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0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00594" cy="609600"/>
          </a:xfrm>
        </p:spPr>
        <p:txBody>
          <a:bodyPr/>
          <a:lstStyle/>
          <a:p>
            <a:r>
              <a:rPr lang="sr-Cyrl-RS" dirty="0" smtClean="0"/>
              <a:t>       НОШЊА ИЗ СРБИЈЕ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161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020243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39" y="83820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054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99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020762"/>
          </a:xfrm>
        </p:spPr>
        <p:txBody>
          <a:bodyPr/>
          <a:lstStyle/>
          <a:p>
            <a:r>
              <a:rPr lang="sr-Cyrl-RS" sz="2400" dirty="0" smtClean="0"/>
              <a:t>          НОШЊА НАРОДА КОЈИ ЖИВЕ У СРБИЈИ</a:t>
            </a:r>
            <a:br>
              <a:rPr lang="sr-Cyrl-RS" sz="2400" dirty="0" smtClean="0"/>
            </a:br>
            <a:r>
              <a:rPr lang="sr-Cyrl-RS" sz="2400" dirty="0" smtClean="0"/>
              <a:t>              Мађари, Словаци, Бугари, Румуни, Русини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31" y="1447800"/>
            <a:ext cx="10382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64189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569" y="3657600"/>
            <a:ext cx="1600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9415"/>
            <a:ext cx="167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8763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79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Песме и игре народа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Која је национална игра код Срба? </a:t>
            </a:r>
          </a:p>
          <a:p>
            <a:pPr marL="11430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</a:t>
            </a:r>
            <a:r>
              <a:rPr lang="ru-RU" sz="3600" dirty="0" smtClean="0">
                <a:solidFill>
                  <a:srgbClr val="0070C0"/>
                </a:solidFill>
              </a:rPr>
              <a:t>Коло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А код Мађара? </a:t>
            </a:r>
          </a:p>
          <a:p>
            <a:pPr marL="114300" indent="0">
              <a:buNone/>
            </a:pPr>
            <a:r>
              <a:rPr lang="ru-RU" sz="3600" dirty="0" smtClean="0"/>
              <a:t>                 </a:t>
            </a:r>
            <a:r>
              <a:rPr lang="ru-RU" sz="3600" dirty="0" smtClean="0">
                <a:solidFill>
                  <a:srgbClr val="00B0F0"/>
                </a:solidFill>
              </a:rPr>
              <a:t>Чардаш</a:t>
            </a:r>
            <a:r>
              <a:rPr lang="ru-RU" sz="3600" dirty="0">
                <a:solidFill>
                  <a:srgbClr val="00B0F0"/>
                </a:solidFill>
              </a:rPr>
              <a:t>	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Како то зовемо једним именом?                           </a:t>
            </a:r>
          </a:p>
          <a:p>
            <a:pPr marL="114300" indent="0">
              <a:buNone/>
            </a:pPr>
            <a:r>
              <a:rPr lang="ru-RU" sz="3600" dirty="0" smtClean="0"/>
              <a:t>                 </a:t>
            </a:r>
            <a:r>
              <a:rPr lang="ru-RU" sz="3600" dirty="0" smtClean="0">
                <a:solidFill>
                  <a:srgbClr val="00B0F0"/>
                </a:solidFill>
              </a:rPr>
              <a:t>Фолклор</a:t>
            </a:r>
            <a:endParaRPr lang="ru-RU" sz="36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0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</TotalTime>
  <Words>211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СТАНОВНИШТВО НАШЕГ КРАЈА</vt:lpstr>
      <vt:lpstr>        ''На овом свету има нас разних'' Мирослав Антић </vt:lpstr>
      <vt:lpstr>БОГАТСВО НАШЕГ КРАЈА</vt:lpstr>
      <vt:lpstr>               Равноправност</vt:lpstr>
      <vt:lpstr>У чему се становништво међусобно разликује? </vt:lpstr>
      <vt:lpstr> Различитости које нас спајају и чине богатство наше земље </vt:lpstr>
      <vt:lpstr>       НОШЊА ИЗ СРБИЈЕ</vt:lpstr>
      <vt:lpstr>          НОШЊА НАРОДА КОЈИ ЖИВЕ У СРБИЈИ               Мађари, Словаци, Бугари, Румуни, Русини</vt:lpstr>
      <vt:lpstr> Песме и игре народа </vt:lpstr>
      <vt:lpstr>Традиционална јела </vt:lpstr>
      <vt:lpstr>ЈЕДНАКА ПРАВА ЗА СВЕ НАРОДЕ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СТАНОВНИШТВО НАШЕГ КРАЈА</dc:title>
  <dc:creator>zlatko</dc:creator>
  <cp:lastModifiedBy>PC</cp:lastModifiedBy>
  <cp:revision>25</cp:revision>
  <dcterms:created xsi:type="dcterms:W3CDTF">2013-01-18T08:31:11Z</dcterms:created>
  <dcterms:modified xsi:type="dcterms:W3CDTF">2020-09-29T15:51:40Z</dcterms:modified>
</cp:coreProperties>
</file>