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45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F4A17E-C758-4DA5-B9E1-7EDD98D352B0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5704AA-2C72-4D91-8A96-84C7326C1A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402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6EEE6-F53D-4E53-B2B7-05B290726DDE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E12D0-F6B4-4A0F-94FB-8CEE94978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4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6EEE6-F53D-4E53-B2B7-05B290726DDE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E12D0-F6B4-4A0F-94FB-8CEE94978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926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6EEE6-F53D-4E53-B2B7-05B290726DDE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E12D0-F6B4-4A0F-94FB-8CEE94978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843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6EEE6-F53D-4E53-B2B7-05B290726DDE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E12D0-F6B4-4A0F-94FB-8CEE94978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649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6EEE6-F53D-4E53-B2B7-05B290726DDE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E12D0-F6B4-4A0F-94FB-8CEE94978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992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6EEE6-F53D-4E53-B2B7-05B290726DDE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E12D0-F6B4-4A0F-94FB-8CEE94978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863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6EEE6-F53D-4E53-B2B7-05B290726DDE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E12D0-F6B4-4A0F-94FB-8CEE94978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402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6EEE6-F53D-4E53-B2B7-05B290726DDE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E12D0-F6B4-4A0F-94FB-8CEE94978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877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6EEE6-F53D-4E53-B2B7-05B290726DDE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E12D0-F6B4-4A0F-94FB-8CEE94978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768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6EEE6-F53D-4E53-B2B7-05B290726DDE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E12D0-F6B4-4A0F-94FB-8CEE94978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997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6EEE6-F53D-4E53-B2B7-05B290726DDE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E12D0-F6B4-4A0F-94FB-8CEE94978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079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6EEE6-F53D-4E53-B2B7-05B290726DDE}" type="datetimeFigureOut">
              <a:rPr lang="en-US" smtClean="0"/>
              <a:t>11/27/2020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E12D0-F6B4-4A0F-94FB-8CEE94978A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036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1470025"/>
          </a:xfrm>
        </p:spPr>
        <p:txBody>
          <a:bodyPr>
            <a:normAutofit/>
          </a:bodyPr>
          <a:lstStyle/>
          <a:p>
            <a:r>
              <a:rPr lang="sr-Cyrl-RS" sz="7200" dirty="0" smtClean="0">
                <a:latin typeface="Arial" pitchFamily="34" charset="0"/>
                <a:cs typeface="Arial" pitchFamily="34" charset="0"/>
              </a:rPr>
              <a:t>Придеви</a:t>
            </a:r>
            <a:endParaRPr lang="en-US" sz="7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7664" y="2132856"/>
            <a:ext cx="6400800" cy="720080"/>
          </a:xfrm>
        </p:spPr>
        <p:txBody>
          <a:bodyPr/>
          <a:lstStyle/>
          <a:p>
            <a:r>
              <a:rPr lang="sr-Cyrl-R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РОД И БРОЈ ПРИДЕВА 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6480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Да ли придеви имају свој род?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484784"/>
            <a:ext cx="1473027" cy="14730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268760"/>
            <a:ext cx="1413563" cy="1843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1268760"/>
            <a:ext cx="1584176" cy="15683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2448272" y="3117002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r-Cyrl-RS" sz="2400" dirty="0" smtClean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        </a:t>
            </a:r>
            <a:r>
              <a:rPr lang="sr-Cyrl-RS" sz="2400" dirty="0" smtClean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ТА </a:t>
            </a:r>
            <a:r>
              <a:rPr lang="sr-Cyrl-RS" sz="2400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дрвена столица</a:t>
            </a:r>
            <a:endParaRPr lang="en-US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67544" y="3120222"/>
            <a:ext cx="23780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sz="2400" dirty="0">
                <a:solidFill>
                  <a:srgbClr val="0070C0"/>
                </a:solidFill>
                <a:latin typeface="Arial" pitchFamily="34" charset="0"/>
                <a:ea typeface="+mj-ea"/>
                <a:cs typeface="Arial" pitchFamily="34" charset="0"/>
              </a:rPr>
              <a:t>ТАЈ дрвени сто</a:t>
            </a:r>
            <a:endParaRPr lang="en-US" sz="2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228184" y="3108266"/>
            <a:ext cx="2329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sz="2400" dirty="0">
                <a:solidFill>
                  <a:srgbClr val="00B050"/>
                </a:solidFill>
                <a:latin typeface="Arial" pitchFamily="34" charset="0"/>
                <a:ea typeface="+mj-ea"/>
                <a:cs typeface="Arial" pitchFamily="34" charset="0"/>
              </a:rPr>
              <a:t>ТО жуто Сунце</a:t>
            </a:r>
            <a:endParaRPr lang="en-US" sz="24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1475" y="3861048"/>
            <a:ext cx="19343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RS" sz="2400" dirty="0" smtClean="0">
                <a:solidFill>
                  <a:srgbClr val="0070C0"/>
                </a:solidFill>
                <a:latin typeface="Arial" pitchFamily="34" charset="0"/>
                <a:ea typeface="+mj-ea"/>
                <a:cs typeface="Arial" pitchFamily="34" charset="0"/>
              </a:rPr>
              <a:t>мушки род</a:t>
            </a:r>
            <a:endParaRPr lang="en-US" sz="2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675921" y="3861296"/>
            <a:ext cx="179215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sz="2400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женски род</a:t>
            </a:r>
            <a:endParaRPr lang="en-US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588224" y="3820656"/>
            <a:ext cx="18767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sz="2400" dirty="0">
                <a:solidFill>
                  <a:srgbClr val="00B050"/>
                </a:solidFill>
                <a:latin typeface="Arial" pitchFamily="34" charset="0"/>
                <a:ea typeface="+mj-ea"/>
                <a:cs typeface="Arial" pitchFamily="34" charset="0"/>
              </a:rPr>
              <a:t>средњи род</a:t>
            </a:r>
            <a:endParaRPr lang="en-US" sz="24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43608" y="4725144"/>
            <a:ext cx="93801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sz="4400" dirty="0">
                <a:solidFill>
                  <a:prstClr val="black"/>
                </a:solidFill>
                <a:ea typeface="+mj-ea"/>
                <a:cs typeface="+mj-cs"/>
              </a:rPr>
              <a:t>ТАЈ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110500" y="4725143"/>
            <a:ext cx="75238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sz="4400" dirty="0">
                <a:solidFill>
                  <a:prstClr val="black"/>
                </a:solidFill>
                <a:ea typeface="+mj-ea"/>
                <a:cs typeface="+mj-cs"/>
              </a:rPr>
              <a:t>ТА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236296" y="4581128"/>
            <a:ext cx="82067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sz="4400" dirty="0">
                <a:solidFill>
                  <a:prstClr val="black"/>
                </a:solidFill>
                <a:ea typeface="+mj-ea"/>
                <a:cs typeface="+mj-cs"/>
              </a:rPr>
              <a:t>ТО</a:t>
            </a:r>
            <a:endParaRPr lang="en-US" dirty="0"/>
          </a:p>
        </p:txBody>
      </p:sp>
      <p:cxnSp>
        <p:nvCxnSpPr>
          <p:cNvPr id="14" name="Straight Arrow Connector 13"/>
          <p:cNvCxnSpPr>
            <a:stCxn id="7" idx="0"/>
          </p:cNvCxnSpPr>
          <p:nvPr/>
        </p:nvCxnSpPr>
        <p:spPr>
          <a:xfrm flipH="1" flipV="1">
            <a:off x="1588625" y="3569931"/>
            <a:ext cx="1" cy="29111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 flipV="1">
            <a:off x="4427984" y="3581887"/>
            <a:ext cx="1" cy="29111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 flipV="1">
            <a:off x="7515047" y="3581887"/>
            <a:ext cx="1" cy="29111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638988" y="5516651"/>
            <a:ext cx="793651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sr-Cyrl-CS" sz="2400" b="1" dirty="0">
                <a:solidFill>
                  <a:srgbClr val="0000FF"/>
                </a:solidFill>
                <a:latin typeface="Arial"/>
                <a:ea typeface="Times New Roman"/>
                <a:cs typeface="Times New Roman"/>
              </a:rPr>
              <a:t>РОД ПРИДЕВА ОДРЕЂУЈЕМО ПРЕМА ИМЕНИЦИ УЗ КОЈУ ПРИДЕВ СТОЈИ</a:t>
            </a:r>
            <a:r>
              <a:rPr lang="en-US" sz="2400" b="1" dirty="0">
                <a:solidFill>
                  <a:srgbClr val="0000FF"/>
                </a:solidFill>
                <a:latin typeface="Arial"/>
                <a:ea typeface="Times New Roman"/>
                <a:cs typeface="Times New Roman"/>
              </a:rPr>
              <a:t>.</a:t>
            </a:r>
            <a:endParaRPr lang="en-US" sz="240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5776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07159" y="3185665"/>
            <a:ext cx="1941984" cy="864188"/>
          </a:xfrm>
        </p:spPr>
        <p:txBody>
          <a:bodyPr>
            <a:normAutofit fontScale="90000"/>
          </a:bodyPr>
          <a:lstStyle/>
          <a:p>
            <a:pPr lvl="0">
              <a:spcBef>
                <a:spcPct val="20000"/>
              </a:spcBef>
            </a:pPr>
            <a:r>
              <a:rPr lang="sr-Cyrl-RS" sz="3200" dirty="0" smtClean="0">
                <a:solidFill>
                  <a:prstClr val="black">
                    <a:tint val="75000"/>
                  </a:prstClr>
                </a:solidFill>
                <a:ea typeface="+mn-ea"/>
                <a:cs typeface="+mn-cs"/>
              </a:rPr>
              <a:t>                                                                  </a:t>
            </a:r>
            <a:r>
              <a:rPr lang="sr-Cyrl-RS" sz="3600" dirty="0" smtClean="0">
                <a:latin typeface="Arial" pitchFamily="34" charset="0"/>
                <a:ea typeface="+mn-ea"/>
                <a:cs typeface="Arial" pitchFamily="34" charset="0"/>
              </a:rPr>
              <a:t>јабуке</a:t>
            </a:r>
            <a:r>
              <a:rPr lang="en-US" sz="3600" dirty="0">
                <a:solidFill>
                  <a:prstClr val="black">
                    <a:tint val="75000"/>
                  </a:prstClr>
                </a:solidFill>
                <a:latin typeface="Arial" pitchFamily="34" charset="0"/>
                <a:ea typeface="+mn-ea"/>
                <a:cs typeface="Arial" pitchFamily="34" charset="0"/>
              </a:rPr>
              <a:t/>
            </a:r>
            <a:br>
              <a:rPr lang="en-US" sz="3600" dirty="0">
                <a:solidFill>
                  <a:prstClr val="black">
                    <a:tint val="75000"/>
                  </a:prstClr>
                </a:solidFill>
                <a:latin typeface="Arial" pitchFamily="34" charset="0"/>
                <a:ea typeface="+mn-ea"/>
                <a:cs typeface="Arial" pitchFamily="34" charset="0"/>
              </a:rPr>
            </a:br>
            <a:r>
              <a:rPr lang="en-US" sz="3200" dirty="0">
                <a:solidFill>
                  <a:prstClr val="black">
                    <a:tint val="75000"/>
                  </a:prstClr>
                </a:solidFill>
                <a:ea typeface="+mn-ea"/>
                <a:cs typeface="+mn-cs"/>
              </a:rPr>
              <a:t/>
            </a:r>
            <a:br>
              <a:rPr lang="en-US" sz="3200" dirty="0">
                <a:solidFill>
                  <a:prstClr val="black">
                    <a:tint val="75000"/>
                  </a:prstClr>
                </a:solidFill>
                <a:ea typeface="+mn-ea"/>
                <a:cs typeface="+mn-cs"/>
              </a:rPr>
            </a:br>
            <a:endParaRPr lang="en-US" dirty="0"/>
          </a:p>
        </p:txBody>
      </p:sp>
      <p:pic>
        <p:nvPicPr>
          <p:cNvPr id="2055" name="Picture 7" descr="https://kraljfahdkurs.files.wordpress.com/2015/04/jabuka_11.jpg?w=700&amp;h=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4982" y="1701613"/>
            <a:ext cx="1309539" cy="1321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7" descr="https://kraljfahdkurs.files.wordpress.com/2015/04/jabuka_11.jpg?w=700&amp;h=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8612" y="1087383"/>
            <a:ext cx="1309539" cy="1321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7" descr="https://kraljfahdkurs.files.wordpress.com/2015/04/jabuka_11.jpg?w=700&amp;h=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019" y="1155849"/>
            <a:ext cx="1309539" cy="1321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7" descr="https://kraljfahdkurs.files.wordpress.com/2015/04/jabuka_11.jpg?w=700&amp;h=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89978" l="0" r="8989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256" y="1711934"/>
            <a:ext cx="1309539" cy="1321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7" descr="https://kraljfahdkurs.files.wordpress.com/2015/04/jabuka_11.jpg?w=700&amp;h=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2237" y="1777346"/>
            <a:ext cx="1309539" cy="1321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339752" y="3032985"/>
            <a:ext cx="135165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20000"/>
              </a:spcBef>
            </a:pPr>
            <a:r>
              <a:rPr lang="sr-Cyrl-RS" sz="3200" dirty="0">
                <a:latin typeface="Arial" pitchFamily="34" charset="0"/>
                <a:cs typeface="Arial" pitchFamily="34" charset="0"/>
              </a:rPr>
              <a:t>јабука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17669" y="3032984"/>
            <a:ext cx="154260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sz="3200" dirty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црвена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897311" y="3068960"/>
            <a:ext cx="154260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sz="3200" dirty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црвене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298484" y="386408"/>
            <a:ext cx="239245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sz="4400" dirty="0">
                <a:solidFill>
                  <a:prstClr val="black"/>
                </a:solidFill>
                <a:ea typeface="+mj-ea"/>
                <a:cs typeface="+mj-cs"/>
              </a:rPr>
              <a:t>ЈЕДНИНА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684984" y="275280"/>
            <a:ext cx="2874505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sz="4400" dirty="0">
                <a:solidFill>
                  <a:prstClr val="black"/>
                </a:solidFill>
                <a:ea typeface="+mj-ea"/>
                <a:cs typeface="+mj-cs"/>
              </a:rPr>
              <a:t>МНОЖИНА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395536" y="3789040"/>
            <a:ext cx="84519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RS" sz="2800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Придеви имају два броја – </a:t>
            </a:r>
            <a:r>
              <a:rPr lang="sr-Cyrl-RS" sz="2800" b="1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једнину</a:t>
            </a:r>
            <a:r>
              <a:rPr lang="sr-Cyrl-RS" sz="2800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  </a:t>
            </a:r>
            <a:r>
              <a:rPr lang="sr-Cyrl-RS" sz="2800" dirty="0" smtClean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и </a:t>
            </a:r>
            <a:r>
              <a:rPr lang="sr-Cyrl-RS" sz="2800" b="1" dirty="0" smtClean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множину</a:t>
            </a:r>
            <a:r>
              <a:rPr lang="sr-Cyrl-RS" sz="2800" dirty="0">
                <a:solidFill>
                  <a:srgbClr val="FF0000"/>
                </a:solidFill>
                <a:latin typeface="Arial" pitchFamily="34" charset="0"/>
                <a:ea typeface="+mj-ea"/>
                <a:cs typeface="Arial" pitchFamily="34" charset="0"/>
              </a:rPr>
              <a:t>.</a:t>
            </a:r>
            <a:endParaRPr lang="en-US" sz="3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03548" y="4581128"/>
            <a:ext cx="82359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RS" sz="2400" dirty="0">
                <a:solidFill>
                  <a:srgbClr val="00B050"/>
                </a:solidFill>
                <a:latin typeface="Arial" pitchFamily="34" charset="0"/>
                <a:ea typeface="+mj-ea"/>
                <a:cs typeface="Arial" pitchFamily="34" charset="0"/>
              </a:rPr>
              <a:t>Придеви се увек слажу са именицом уз коју стоје и ближе је одређују.</a:t>
            </a:r>
            <a:endParaRPr lang="en-US" sz="24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7222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  <p:bldP spid="8" grpId="0"/>
      <p:bldP spid="13" grpId="0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67544" y="476672"/>
            <a:ext cx="82809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Подвуци правилно написан придев уз именицу. </a:t>
            </a:r>
          </a:p>
          <a:p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11560" y="1772816"/>
            <a:ext cx="373089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досадан путовање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273002" y="1772816"/>
            <a:ext cx="288309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мамине књиге</a:t>
            </a:r>
          </a:p>
        </p:txBody>
      </p:sp>
      <p:sp>
        <p:nvSpPr>
          <p:cNvPr id="9" name="Rectangle 8"/>
          <p:cNvSpPr/>
          <p:nvPr/>
        </p:nvSpPr>
        <p:spPr>
          <a:xfrm>
            <a:off x="610444" y="2539139"/>
            <a:ext cx="343831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очишћена улица 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326980" y="2526440"/>
            <a:ext cx="245868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весела игра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57849" y="3284984"/>
            <a:ext cx="240559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црна блуза 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292080" y="3243143"/>
            <a:ext cx="233166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мали маче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57849" y="4005064"/>
            <a:ext cx="240418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зреле воће 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9901" y="3807541"/>
            <a:ext cx="4078287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8" name="Straight Connector 17"/>
          <p:cNvCxnSpPr/>
          <p:nvPr/>
        </p:nvCxnSpPr>
        <p:spPr>
          <a:xfrm>
            <a:off x="5400464" y="4365104"/>
            <a:ext cx="3348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400344" y="2996952"/>
            <a:ext cx="2268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757848" y="3717032"/>
            <a:ext cx="2232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55576" y="2996952"/>
            <a:ext cx="2988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>
            <a:off x="5326980" y="2230998"/>
            <a:ext cx="262939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2800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1"/>
      <p:bldP spid="10" grpId="0"/>
      <p:bldP spid="11" grpId="0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3568" y="332656"/>
            <a:ext cx="74168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RS" sz="3600" dirty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Повежи правилно </a:t>
            </a:r>
            <a:r>
              <a:rPr lang="sr-Cyrl-RS" sz="3600" dirty="0" smtClean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придеве: 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99592" y="1052736"/>
            <a:ext cx="251665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sz="3600" dirty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поцепана </a:t>
            </a:r>
            <a:r>
              <a:rPr lang="sr-Cyrl-RS" sz="3600" dirty="0" smtClean="0">
                <a:solidFill>
                  <a:prstClr val="black"/>
                </a:solidFill>
                <a:latin typeface="Arial" pitchFamily="34" charset="0"/>
                <a:ea typeface="+mj-ea"/>
                <a:cs typeface="Arial" pitchFamily="34" charset="0"/>
              </a:rPr>
              <a:t>▪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99592" y="1809690"/>
            <a:ext cx="27363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RS" sz="3600" dirty="0" smtClean="0">
                <a:latin typeface="Arial" pitchFamily="34" charset="0"/>
                <a:cs typeface="Arial" pitchFamily="34" charset="0"/>
              </a:rPr>
              <a:t>седа ▪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29556" y="2708920"/>
            <a:ext cx="201529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sz="3600" dirty="0" smtClean="0">
                <a:latin typeface="Arial" pitchFamily="34" charset="0"/>
                <a:cs typeface="Arial" pitchFamily="34" charset="0"/>
              </a:rPr>
              <a:t>хладни ▪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29556" y="3717032"/>
            <a:ext cx="29943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RS" sz="3600" dirty="0" smtClean="0">
                <a:latin typeface="Arial" pitchFamily="34" charset="0"/>
                <a:cs typeface="Arial" pitchFamily="34" charset="0"/>
              </a:rPr>
              <a:t>уплакано ▪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29556" y="4797152"/>
            <a:ext cx="363402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Cyrl-RS" sz="3600" dirty="0" smtClean="0">
                <a:latin typeface="Arial" pitchFamily="34" charset="0"/>
                <a:cs typeface="Arial" pitchFamily="34" charset="0"/>
              </a:rPr>
              <a:t>позна ▪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3228" y="888538"/>
            <a:ext cx="2084387" cy="974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6333721" y="1863263"/>
            <a:ext cx="164339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sz="3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▪ дани 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326329" y="2701886"/>
            <a:ext cx="20336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sr-Cyrl-RS" sz="3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▪ хартија</a:t>
            </a:r>
            <a:endParaRPr lang="en-US" sz="36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366582" y="3722698"/>
            <a:ext cx="157767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sr-Cyrl-RS" sz="3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▪ јесен</a:t>
            </a:r>
            <a:endParaRPr lang="en-US" sz="36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49742" y="4707503"/>
            <a:ext cx="142737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Cyrl-RS" sz="3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▪ коса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3275856" y="1484784"/>
            <a:ext cx="3273886" cy="154026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2157917" y="2132855"/>
            <a:ext cx="4574323" cy="289781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2746570" y="2186428"/>
            <a:ext cx="3803172" cy="83862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6549742" y="4040197"/>
            <a:ext cx="0" cy="56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21" name="Straight Arrow Connector 5120"/>
          <p:cNvCxnSpPr/>
          <p:nvPr/>
        </p:nvCxnSpPr>
        <p:spPr>
          <a:xfrm flipV="1">
            <a:off x="3275856" y="1375900"/>
            <a:ext cx="3090726" cy="266996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125" name="Straight Arrow Connector 5124"/>
          <p:cNvCxnSpPr/>
          <p:nvPr/>
        </p:nvCxnSpPr>
        <p:spPr>
          <a:xfrm flipV="1">
            <a:off x="2426742" y="4045863"/>
            <a:ext cx="4123000" cy="107445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1187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5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5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7544" y="404664"/>
            <a:ext cx="84457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Одреди род и број следећих придева: 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2689345"/>
              </p:ext>
            </p:extLst>
          </p:nvPr>
        </p:nvGraphicFramePr>
        <p:xfrm>
          <a:off x="971600" y="1340768"/>
          <a:ext cx="7272810" cy="3570992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2424270"/>
                <a:gridCol w="2424270"/>
                <a:gridCol w="242427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придев(именица)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род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број</a:t>
                      </a:r>
                      <a:endParaRPr lang="en-US" dirty="0"/>
                    </a:p>
                  </a:txBody>
                  <a:tcPr/>
                </a:tc>
              </a:tr>
              <a:tr h="400654"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кожна (јакна)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женски род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једнина</a:t>
                      </a:r>
                      <a:endParaRPr lang="en-US" dirty="0"/>
                    </a:p>
                  </a:txBody>
                  <a:tcPr/>
                </a:tc>
              </a:tr>
              <a:tr h="400654"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увело (лишће)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мушки род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множина</a:t>
                      </a:r>
                      <a:endParaRPr lang="en-US" dirty="0"/>
                    </a:p>
                  </a:txBody>
                  <a:tcPr/>
                </a:tc>
              </a:tr>
              <a:tr h="400654"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мокра (трава)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женски род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једнина</a:t>
                      </a:r>
                    </a:p>
                  </a:txBody>
                  <a:tcPr/>
                </a:tc>
              </a:tr>
              <a:tr h="400654"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београдски (сајам)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мушки језик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једнина</a:t>
                      </a:r>
                      <a:endParaRPr lang="en-US" dirty="0"/>
                    </a:p>
                  </a:txBody>
                  <a:tcPr/>
                </a:tc>
              </a:tr>
              <a:tr h="400654"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тужно (лице)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средњи род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једнина</a:t>
                      </a:r>
                      <a:endParaRPr lang="en-US" dirty="0"/>
                    </a:p>
                  </a:txBody>
                  <a:tcPr/>
                </a:tc>
              </a:tr>
              <a:tr h="400654"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росно (цвеће)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мушки род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множина</a:t>
                      </a:r>
                      <a:endParaRPr lang="en-US" dirty="0"/>
                    </a:p>
                  </a:txBody>
                  <a:tcPr/>
                </a:tc>
              </a:tr>
              <a:tr h="400654"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шабачки (вашар)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мушки</a:t>
                      </a:r>
                      <a:r>
                        <a:rPr lang="sr-Cyrl-RS" baseline="0" dirty="0" smtClean="0"/>
                        <a:t> род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једнина</a:t>
                      </a:r>
                      <a:endParaRPr lang="en-US" dirty="0"/>
                    </a:p>
                  </a:txBody>
                  <a:tcPr/>
                </a:tc>
              </a:tr>
              <a:tr h="400654"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стари (фијакер)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мушки род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dirty="0" smtClean="0"/>
                        <a:t>једнина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419872" y="1700808"/>
            <a:ext cx="237626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796136" y="1700808"/>
            <a:ext cx="244827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419872" y="2132856"/>
            <a:ext cx="237626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796136" y="2132856"/>
            <a:ext cx="244827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419872" y="2492896"/>
            <a:ext cx="237626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796136" y="2492896"/>
            <a:ext cx="244827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3419872" y="2924944"/>
            <a:ext cx="237626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796136" y="2924944"/>
            <a:ext cx="2448272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419872" y="3284984"/>
            <a:ext cx="237626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796136" y="3284984"/>
            <a:ext cx="244827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419872" y="3645024"/>
            <a:ext cx="244827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796136" y="3645024"/>
            <a:ext cx="244827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3419872" y="4077072"/>
            <a:ext cx="2376264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796136" y="4077072"/>
            <a:ext cx="244827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419872" y="4509120"/>
            <a:ext cx="244827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5796136" y="4509120"/>
            <a:ext cx="2448272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4757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729</TotalTime>
  <Words>182</Words>
  <Application>Microsoft Office PowerPoint</Application>
  <PresentationFormat>On-screen Show (4:3)</PresentationFormat>
  <Paragraphs>69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Придеви</vt:lpstr>
      <vt:lpstr>Да ли придеви имају свој род?</vt:lpstr>
      <vt:lpstr>                                                                  јабуке  </vt:lpstr>
      <vt:lpstr>PowerPoint Presentation</vt:lpstr>
      <vt:lpstr>PowerPoint Presentation</vt:lpstr>
      <vt:lpstr>PowerPoint Presentation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Придеви</dc:title>
  <dc:creator>PC</dc:creator>
  <cp:lastModifiedBy>PC</cp:lastModifiedBy>
  <cp:revision>26</cp:revision>
  <dcterms:created xsi:type="dcterms:W3CDTF">2020-11-26T19:12:25Z</dcterms:created>
  <dcterms:modified xsi:type="dcterms:W3CDTF">2020-11-27T19:19:34Z</dcterms:modified>
</cp:coreProperties>
</file>