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3" r:id="rId2"/>
  </p:sldMasterIdLst>
  <p:notesMasterIdLst>
    <p:notesMasterId r:id="rId10"/>
  </p:notesMasterIdLst>
  <p:sldIdLst>
    <p:sldId id="329" r:id="rId3"/>
    <p:sldId id="318" r:id="rId4"/>
    <p:sldId id="341" r:id="rId5"/>
    <p:sldId id="330" r:id="rId6"/>
    <p:sldId id="319" r:id="rId7"/>
    <p:sldId id="322" r:id="rId8"/>
    <p:sldId id="343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8D7"/>
    <a:srgbClr val="D2EEF5"/>
    <a:srgbClr val="F18522"/>
    <a:srgbClr val="87D1F6"/>
    <a:srgbClr val="97C11F"/>
    <a:srgbClr val="B93679"/>
    <a:srgbClr val="A66700"/>
    <a:srgbClr val="E40311"/>
    <a:srgbClr val="A1700F"/>
    <a:srgbClr val="99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773" autoAdjust="0"/>
  </p:normalViewPr>
  <p:slideViewPr>
    <p:cSldViewPr>
      <p:cViewPr varScale="1">
        <p:scale>
          <a:sx n="105" d="100"/>
          <a:sy n="105" d="100"/>
        </p:scale>
        <p:origin x="179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CCF92E39-B736-48F7-9792-F460A8EEB2DF}" type="datetimeFigureOut">
              <a:rPr lang="en-US"/>
              <a:pPr>
                <a:defRPr/>
              </a:pPr>
              <a:t>9/4/2019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3366AF18-BFAA-4B95-8B71-46E1736167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1609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r-Latn-RS" altLang="sr-Latn-RS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7704910-80E4-4F07-B7B4-98514C66DD78}" type="slidenum">
              <a:rPr lang="en-US" altLang="sr-Latn-RS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217639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dirty="0"/>
              <a:t>S</a:t>
            </a:r>
          </a:p>
        </p:txBody>
      </p:sp>
      <p:sp>
        <p:nvSpPr>
          <p:cNvPr id="5124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14A2568-D918-4E59-8D35-E91B8917F2BE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44785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9220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EAADADE-BED2-4160-826D-C65D1C18D0CD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76048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1268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B369391-150E-4E0D-9A2C-00344C2EDF8C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83490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3316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3B08CC1-AFCE-48C3-BAC3-90DCD88C0808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12391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DBBEE45-7BE7-427A-A4F1-30D7D5C6BFF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6923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05959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3"/>
          <p:cNvSpPr>
            <a:spLocks noGrp="1"/>
          </p:cNvSpPr>
          <p:nvPr>
            <p:ph type="dt" sz="half" idx="10"/>
          </p:nvPr>
        </p:nvSpPr>
        <p:spPr>
          <a:xfrm>
            <a:off x="5791200" y="6203950"/>
            <a:ext cx="2590800" cy="3841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4D6039-43F6-4E17-B2C2-1D142E004F78}" type="datetimeFigureOut">
              <a:rPr lang="en-US"/>
              <a:pPr>
                <a:defRPr/>
              </a:pPr>
              <a:t>9/4/2019</a:t>
            </a:fld>
            <a:endParaRPr lang="en-US"/>
          </a:p>
        </p:txBody>
      </p:sp>
      <p:sp>
        <p:nvSpPr>
          <p:cNvPr id="3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2133600" y="6203950"/>
            <a:ext cx="3581400" cy="3841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410575" y="6181725"/>
            <a:ext cx="6096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614AD8D-3744-4855-96AB-EC4EAE744D5D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3826161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74810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5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3813" y="6429375"/>
            <a:ext cx="130492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0" y="6246813"/>
            <a:ext cx="611188" cy="611187"/>
          </a:xfrm>
          <a:prstGeom prst="rect">
            <a:avLst/>
          </a:prstGeom>
          <a:solidFill>
            <a:srgbClr val="B936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60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rgbClr val="9933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993366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993366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993366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993366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993366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993366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993366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993366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rgbClr val="9933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993366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993366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993366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993366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993366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993366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993366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993366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1" name="Straight Connector 50"/>
          <p:cNvCxnSpPr>
            <a:stCxn id="0" idx="0"/>
          </p:cNvCxnSpPr>
          <p:nvPr/>
        </p:nvCxnSpPr>
        <p:spPr>
          <a:xfrm flipV="1">
            <a:off x="2362200" y="4191000"/>
            <a:ext cx="723900" cy="60960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6096000" y="4191000"/>
            <a:ext cx="685800" cy="60960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H="1">
            <a:off x="6019800" y="1905000"/>
            <a:ext cx="609600" cy="60960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2590800" y="1905000"/>
            <a:ext cx="457200" cy="60960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533400" y="533400"/>
            <a:ext cx="1828800" cy="457200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RS" b="1" dirty="0">
                <a:solidFill>
                  <a:schemeClr val="tx1"/>
                </a:solidFill>
              </a:rPr>
              <a:t>БУЂЕЊЕ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90600" y="990600"/>
            <a:ext cx="1828800" cy="457200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CS" b="1" dirty="0">
                <a:solidFill>
                  <a:schemeClr val="tx1"/>
                </a:solidFill>
              </a:rPr>
              <a:t>ДОРУЧАК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447800" y="1447800"/>
            <a:ext cx="1828800" cy="457200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CS" b="1" dirty="0">
                <a:solidFill>
                  <a:schemeClr val="tx1"/>
                </a:solidFill>
              </a:rPr>
              <a:t>УМИВАЊЕ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981200" y="2514600"/>
            <a:ext cx="2057400" cy="533400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CS" sz="2400" b="1" dirty="0">
                <a:solidFill>
                  <a:schemeClr val="tx1"/>
                </a:solidFill>
              </a:rPr>
              <a:t>ЈУТРО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943600" y="1447800"/>
            <a:ext cx="1828800" cy="457200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RS" b="1" dirty="0">
                <a:solidFill>
                  <a:schemeClr val="tx1"/>
                </a:solidFill>
              </a:rPr>
              <a:t>ТУШИРАЊЕ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400800" y="990600"/>
            <a:ext cx="1828800" cy="457200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CS" b="1" dirty="0">
                <a:solidFill>
                  <a:schemeClr val="tx1"/>
                </a:solidFill>
              </a:rPr>
              <a:t>ВЕЧЕРА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781800" y="533400"/>
            <a:ext cx="1828800" cy="457200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CS" b="1" dirty="0">
                <a:solidFill>
                  <a:schemeClr val="tx1"/>
                </a:solidFill>
              </a:rPr>
              <a:t>СПАВАЊЕ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524000" y="4800600"/>
            <a:ext cx="1828800" cy="457200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RS" b="1" dirty="0">
                <a:solidFill>
                  <a:schemeClr val="tx1"/>
                </a:solidFill>
              </a:rPr>
              <a:t>ТАМНО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066800" y="5257800"/>
            <a:ext cx="1828800" cy="457200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CS" b="1" dirty="0">
                <a:solidFill>
                  <a:schemeClr val="tx1"/>
                </a:solidFill>
              </a:rPr>
              <a:t>ЗВЕЗДА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09600" y="5715000"/>
            <a:ext cx="1828800" cy="457200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CS" b="1" dirty="0">
                <a:solidFill>
                  <a:schemeClr val="tx1"/>
                </a:solidFill>
              </a:rPr>
              <a:t>МЕСЕЦ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943600" y="4800600"/>
            <a:ext cx="1828800" cy="457200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CS" b="1" dirty="0">
                <a:solidFill>
                  <a:schemeClr val="tx1"/>
                </a:solidFill>
              </a:rPr>
              <a:t>ЛЕТО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400800" y="5257800"/>
            <a:ext cx="1828800" cy="457200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CS" b="1" dirty="0">
                <a:solidFill>
                  <a:schemeClr val="tx1"/>
                </a:solidFill>
              </a:rPr>
              <a:t>ЗРАК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858000" y="5715000"/>
            <a:ext cx="1828800" cy="457200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CS" b="1" dirty="0">
                <a:solidFill>
                  <a:schemeClr val="tx1"/>
                </a:solidFill>
              </a:rPr>
              <a:t>ТОПЛИНА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181600" y="3657600"/>
            <a:ext cx="1905000" cy="533400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CS" sz="2400" b="1" dirty="0">
                <a:solidFill>
                  <a:schemeClr val="tx1"/>
                </a:solidFill>
              </a:rPr>
              <a:t>СУНЦЕ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133600" y="3657600"/>
            <a:ext cx="1905000" cy="533400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RS" sz="2400" b="1" dirty="0">
                <a:solidFill>
                  <a:schemeClr val="tx1"/>
                </a:solidFill>
              </a:rPr>
              <a:t>НОЋ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181600" y="2514600"/>
            <a:ext cx="1905000" cy="533400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CS" sz="2400" b="1" dirty="0">
                <a:solidFill>
                  <a:schemeClr val="tx1"/>
                </a:solidFill>
              </a:rPr>
              <a:t>ВЕЧЕ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276600" y="3048000"/>
            <a:ext cx="2667000" cy="609600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CS" sz="3200" b="1" dirty="0">
                <a:solidFill>
                  <a:schemeClr val="tx1"/>
                </a:solidFill>
              </a:rPr>
              <a:t>ДАН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600200" y="533400"/>
            <a:ext cx="457200" cy="457200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CS" b="1" dirty="0">
                <a:solidFill>
                  <a:schemeClr val="tx1"/>
                </a:solidFill>
              </a:rPr>
              <a:t>А1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905000" y="990600"/>
            <a:ext cx="457200" cy="457200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CS" b="1" dirty="0">
                <a:solidFill>
                  <a:schemeClr val="tx1"/>
                </a:solidFill>
              </a:rPr>
              <a:t>А2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286000" y="1447800"/>
            <a:ext cx="457200" cy="457200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CS" b="1" dirty="0">
                <a:solidFill>
                  <a:schemeClr val="tx1"/>
                </a:solidFill>
              </a:rPr>
              <a:t>А3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7467600" y="533400"/>
            <a:ext cx="457200" cy="457200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CS" b="1" dirty="0">
                <a:solidFill>
                  <a:schemeClr val="tx1"/>
                </a:solidFill>
              </a:rPr>
              <a:t>Б1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7086600" y="990600"/>
            <a:ext cx="457200" cy="457200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CS" b="1" dirty="0">
                <a:solidFill>
                  <a:schemeClr val="tx1"/>
                </a:solidFill>
              </a:rPr>
              <a:t>Б2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6629400" y="1447800"/>
            <a:ext cx="457200" cy="457200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CS" b="1" dirty="0">
                <a:solidFill>
                  <a:schemeClr val="tx1"/>
                </a:solidFill>
              </a:rPr>
              <a:t>Б3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2895600" y="2514600"/>
            <a:ext cx="457200" cy="457200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CS" sz="2400" b="1" dirty="0">
                <a:solidFill>
                  <a:schemeClr val="tx1"/>
                </a:solidFill>
              </a:rPr>
              <a:t>А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943600" y="2514600"/>
            <a:ext cx="457200" cy="457200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CS" sz="2400" b="1" dirty="0">
                <a:solidFill>
                  <a:schemeClr val="tx1"/>
                </a:solidFill>
              </a:rPr>
              <a:t>Б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1295400" y="5715000"/>
            <a:ext cx="457200" cy="457200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CS" b="1" dirty="0">
                <a:solidFill>
                  <a:schemeClr val="tx1"/>
                </a:solidFill>
              </a:rPr>
              <a:t>В1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1676400" y="5257800"/>
            <a:ext cx="457200" cy="457200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CS" b="1" dirty="0">
                <a:solidFill>
                  <a:schemeClr val="tx1"/>
                </a:solidFill>
              </a:rPr>
              <a:t>В2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2133600" y="4800600"/>
            <a:ext cx="457200" cy="457200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CS" b="1" dirty="0">
                <a:solidFill>
                  <a:schemeClr val="tx1"/>
                </a:solidFill>
              </a:rPr>
              <a:t>В3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543800" y="5715000"/>
            <a:ext cx="457200" cy="457200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CS" b="1" dirty="0">
                <a:solidFill>
                  <a:schemeClr val="tx1"/>
                </a:solidFill>
              </a:rPr>
              <a:t>Г1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7086600" y="5257800"/>
            <a:ext cx="457200" cy="457200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CS" b="1" dirty="0">
                <a:solidFill>
                  <a:schemeClr val="tx1"/>
                </a:solidFill>
              </a:rPr>
              <a:t>Г2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6629400" y="4800600"/>
            <a:ext cx="457200" cy="457200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CS" b="1" dirty="0">
                <a:solidFill>
                  <a:schemeClr val="tx1"/>
                </a:solidFill>
              </a:rPr>
              <a:t>Г3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5943600" y="3657600"/>
            <a:ext cx="457200" cy="457200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CS" sz="2400" b="1" dirty="0">
                <a:solidFill>
                  <a:schemeClr val="tx1"/>
                </a:solidFill>
              </a:rPr>
              <a:t>Г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2895600" y="3657600"/>
            <a:ext cx="457200" cy="457200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CS" sz="2400" b="1" dirty="0">
                <a:solidFill>
                  <a:schemeClr val="tx1"/>
                </a:solidFill>
              </a:rPr>
              <a:t>В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3657600" y="3124200"/>
            <a:ext cx="1905000" cy="457200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CS" sz="2400" b="1" dirty="0">
                <a:solidFill>
                  <a:schemeClr val="tx1"/>
                </a:solidFill>
              </a:rPr>
              <a:t>КОНАЧНО</a:t>
            </a:r>
            <a:endParaRPr lang="en-US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0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7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4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1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1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1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1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1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03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4" fill="hold">
                      <p:stCondLst>
                        <p:cond delay="0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1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13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4" fill="hold">
                      <p:stCondLst>
                        <p:cond delay="0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1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23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4" fill="hold">
                      <p:stCondLst>
                        <p:cond delay="0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1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33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4" fill="hold">
                      <p:stCondLst>
                        <p:cond delay="0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1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43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4" fill="hold">
                      <p:stCondLst>
                        <p:cond delay="0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1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53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4" fill="hold">
                      <p:stCondLst>
                        <p:cond delay="0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1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8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4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5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1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2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84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5" fill="hold">
                      <p:stCondLst>
                        <p:cond delay="0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2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8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9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3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5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6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2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3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215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6" fill="hold">
                      <p:stCondLst>
                        <p:cond delay="0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0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3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9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0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4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6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7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1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3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4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246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7" fill="hold">
                      <p:stCondLst>
                        <p:cond delay="0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1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4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0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1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5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7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8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2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3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4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5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9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0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1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2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9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6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3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0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4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5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7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1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2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24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8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9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1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5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6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8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2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3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5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9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0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52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6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7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59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3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4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6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28" grpId="0" build="allAtOnce"/>
      <p:bldP spid="28" grpId="1" build="allAtOnce"/>
      <p:bldP spid="29" grpId="0" build="allAtOnce"/>
      <p:bldP spid="29" grpId="1" build="allAtOnce"/>
      <p:bldP spid="31" grpId="0" build="allAtOnce"/>
      <p:bldP spid="31" grpId="1" build="allAtOnce"/>
      <p:bldP spid="32" grpId="0" build="allAtOnce"/>
      <p:bldP spid="32" grpId="1" build="allAtOnce"/>
      <p:bldP spid="33" grpId="0" build="allAtOnce"/>
      <p:bldP spid="33" grpId="1" build="allAtOnce"/>
      <p:bldP spid="35" grpId="0" build="allAtOnce"/>
      <p:bldP spid="36" grpId="0" build="allAtOnce"/>
      <p:bldP spid="37" grpId="0" build="allAtOnce"/>
      <p:bldP spid="37" grpId="1" build="allAtOnce"/>
      <p:bldP spid="38" grpId="0" build="allAtOnce"/>
      <p:bldP spid="38" grpId="1" build="allAtOnce"/>
      <p:bldP spid="39" grpId="0" build="allAtOnce"/>
      <p:bldP spid="39" grpId="1" build="allAtOnce"/>
      <p:bldP spid="41" grpId="0" build="allAtOnce"/>
      <p:bldP spid="41" grpId="1" build="allAtOnce"/>
      <p:bldP spid="42" grpId="0" build="allAtOnce"/>
      <p:bldP spid="42" grpId="1" build="allAtOnce"/>
      <p:bldP spid="43" grpId="0" build="allAtOnce"/>
      <p:bldP spid="43" grpId="1" build="allAtOnce"/>
      <p:bldP spid="45" grpId="0" build="allAtOnce"/>
      <p:bldP spid="46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2EE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885DBD0A-71E7-4FDE-AA68-9E620452282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908720"/>
          </a:xfrm>
          <a:prstGeom prst="rect">
            <a:avLst/>
          </a:prstGeom>
          <a:solidFill>
            <a:srgbClr val="00B8D7"/>
          </a:solidFill>
          <a:ln w="28575" cap="flat" cmpd="sng" algn="ctr">
            <a:noFill/>
            <a:prstDash val="sysDash"/>
            <a:miter lim="800000"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sr-Cyrl-RS" sz="4000" b="1" dirty="0">
                <a:solidFill>
                  <a:schemeClr val="bg1"/>
                </a:solidFill>
              </a:rPr>
              <a:t>ДАН</a:t>
            </a:r>
            <a:endParaRPr lang="x-none" sz="4000" b="1" dirty="0">
              <a:solidFill>
                <a:schemeClr val="bg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C3915E9-443A-4ED6-B87D-12059B6B9258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691680" y="1628800"/>
            <a:ext cx="5541926" cy="425983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1CB00636-9430-4ECC-BA1D-187B134AEAAD}"/>
              </a:ext>
            </a:extLst>
          </p:cNvPr>
          <p:cNvSpPr/>
          <p:nvPr/>
        </p:nvSpPr>
        <p:spPr>
          <a:xfrm>
            <a:off x="611560" y="159802"/>
            <a:ext cx="8177213" cy="1191816"/>
          </a:xfrm>
          <a:prstGeom prst="roundRect">
            <a:avLst/>
          </a:prstGeom>
          <a:ln w="38100"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ru-RU" sz="3200" b="1" dirty="0">
                <a:solidFill>
                  <a:srgbClr val="00B8D7"/>
                </a:solidFill>
                <a:latin typeface="Calibri" panose="020F0502020204030204" pitchFamily="34" charset="0"/>
              </a:rPr>
              <a:t>Дан делимо на светли и тамни део. Светли део дана назива се обданица, а тамни ноћ.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6F700D98-6B3A-4C75-8BEA-BEB726D5F6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3728" y="1628800"/>
            <a:ext cx="4549949" cy="2592288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1B98E085-DF1D-4852-BF9D-A350E240F32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23728" y="4221088"/>
            <a:ext cx="4549949" cy="2477110"/>
          </a:xfrm>
          <a:prstGeom prst="rect">
            <a:avLst/>
          </a:prstGeom>
        </p:spPr>
      </p:pic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BB68E5A6-710A-401D-927E-432B7D6914C2}"/>
              </a:ext>
            </a:extLst>
          </p:cNvPr>
          <p:cNvSpPr/>
          <p:nvPr/>
        </p:nvSpPr>
        <p:spPr>
          <a:xfrm>
            <a:off x="6850805" y="3043898"/>
            <a:ext cx="2088232" cy="578882"/>
          </a:xfrm>
          <a:prstGeom prst="roundRect">
            <a:avLst/>
          </a:prstGeom>
          <a:ln w="38100"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ru-RU" sz="2800" b="1" dirty="0">
                <a:solidFill>
                  <a:srgbClr val="00B8D7"/>
                </a:solidFill>
                <a:latin typeface="Calibri" panose="020F0502020204030204" pitchFamily="34" charset="0"/>
              </a:rPr>
              <a:t>Обданица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04F8679D-C389-49C5-B8B2-E9258F17CAFF}"/>
              </a:ext>
            </a:extLst>
          </p:cNvPr>
          <p:cNvSpPr/>
          <p:nvPr/>
        </p:nvSpPr>
        <p:spPr>
          <a:xfrm>
            <a:off x="7370000" y="5013176"/>
            <a:ext cx="1028736" cy="578882"/>
          </a:xfrm>
          <a:prstGeom prst="roundRect">
            <a:avLst/>
          </a:prstGeom>
          <a:ln w="38100"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ru-RU" sz="2800" b="1" dirty="0">
                <a:solidFill>
                  <a:srgbClr val="00B8D7"/>
                </a:solidFill>
                <a:latin typeface="Calibri" panose="020F0502020204030204" pitchFamily="34" charset="0"/>
              </a:rPr>
              <a:t>Ноћ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6CA6D262-CFC9-4C3F-8D22-985161BEDD57}"/>
              </a:ext>
            </a:extLst>
          </p:cNvPr>
          <p:cNvCxnSpPr/>
          <p:nvPr/>
        </p:nvCxnSpPr>
        <p:spPr>
          <a:xfrm flipH="1">
            <a:off x="1835696" y="3284984"/>
            <a:ext cx="1224136" cy="0"/>
          </a:xfrm>
          <a:prstGeom prst="straightConnector1">
            <a:avLst/>
          </a:prstGeom>
          <a:ln>
            <a:solidFill>
              <a:srgbClr val="F18522"/>
            </a:solidFill>
            <a:prstDash val="sysDot"/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94A570FE-2882-4C88-916F-9B658B706971}"/>
              </a:ext>
            </a:extLst>
          </p:cNvPr>
          <p:cNvCxnSpPr>
            <a:cxnSpLocks/>
          </p:cNvCxnSpPr>
          <p:nvPr/>
        </p:nvCxnSpPr>
        <p:spPr>
          <a:xfrm flipH="1">
            <a:off x="1979712" y="2636912"/>
            <a:ext cx="1368152" cy="0"/>
          </a:xfrm>
          <a:prstGeom prst="straightConnector1">
            <a:avLst/>
          </a:prstGeom>
          <a:ln>
            <a:solidFill>
              <a:srgbClr val="F18522"/>
            </a:solidFill>
            <a:prstDash val="sysDot"/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E280C345-EB36-4084-B000-E8338050F55B}"/>
              </a:ext>
            </a:extLst>
          </p:cNvPr>
          <p:cNvCxnSpPr>
            <a:cxnSpLocks/>
          </p:cNvCxnSpPr>
          <p:nvPr/>
        </p:nvCxnSpPr>
        <p:spPr>
          <a:xfrm flipH="1" flipV="1">
            <a:off x="1816304" y="2060848"/>
            <a:ext cx="2323648" cy="175106"/>
          </a:xfrm>
          <a:prstGeom prst="straightConnector1">
            <a:avLst/>
          </a:prstGeom>
          <a:ln>
            <a:solidFill>
              <a:srgbClr val="F18522"/>
            </a:solidFill>
            <a:prstDash val="sysDot"/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578F0930-A7A7-46E6-8402-36F7EB3726A5}"/>
              </a:ext>
            </a:extLst>
          </p:cNvPr>
          <p:cNvCxnSpPr>
            <a:cxnSpLocks/>
          </p:cNvCxnSpPr>
          <p:nvPr/>
        </p:nvCxnSpPr>
        <p:spPr>
          <a:xfrm flipV="1">
            <a:off x="5580112" y="2606333"/>
            <a:ext cx="1728192" cy="698663"/>
          </a:xfrm>
          <a:prstGeom prst="straightConnector1">
            <a:avLst/>
          </a:prstGeom>
          <a:ln>
            <a:solidFill>
              <a:srgbClr val="F18522"/>
            </a:solidFill>
            <a:prstDash val="sysDot"/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94B29F99-B88E-43B4-A7FD-DA30CC69FF9C}"/>
              </a:ext>
            </a:extLst>
          </p:cNvPr>
          <p:cNvCxnSpPr>
            <a:cxnSpLocks/>
          </p:cNvCxnSpPr>
          <p:nvPr/>
        </p:nvCxnSpPr>
        <p:spPr>
          <a:xfrm flipV="1">
            <a:off x="5364088" y="2132856"/>
            <a:ext cx="1476164" cy="504056"/>
          </a:xfrm>
          <a:prstGeom prst="straightConnector1">
            <a:avLst/>
          </a:prstGeom>
          <a:ln>
            <a:solidFill>
              <a:srgbClr val="F18522"/>
            </a:solidFill>
            <a:prstDash val="sysDot"/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E79E8E57-A1B3-4724-93C9-6D4F62BA534A}"/>
              </a:ext>
            </a:extLst>
          </p:cNvPr>
          <p:cNvSpPr/>
          <p:nvPr/>
        </p:nvSpPr>
        <p:spPr>
          <a:xfrm>
            <a:off x="755576" y="2988236"/>
            <a:ext cx="1224136" cy="544830"/>
          </a:xfrm>
          <a:prstGeom prst="roundRect">
            <a:avLst/>
          </a:prstGeom>
          <a:ln w="38100">
            <a:noFill/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ru-RU" sz="2600" b="1" dirty="0">
                <a:latin typeface="Calibri" panose="020F0502020204030204" pitchFamily="34" charset="0"/>
              </a:rPr>
              <a:t>Јутро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0CDACB5D-5898-4D51-B3BC-3CA21657F1CC}"/>
              </a:ext>
            </a:extLst>
          </p:cNvPr>
          <p:cNvCxnSpPr>
            <a:cxnSpLocks/>
          </p:cNvCxnSpPr>
          <p:nvPr/>
        </p:nvCxnSpPr>
        <p:spPr>
          <a:xfrm flipH="1">
            <a:off x="1835696" y="3437384"/>
            <a:ext cx="1376536" cy="567680"/>
          </a:xfrm>
          <a:prstGeom prst="straightConnector1">
            <a:avLst/>
          </a:prstGeom>
          <a:ln>
            <a:solidFill>
              <a:srgbClr val="F18522"/>
            </a:solidFill>
            <a:prstDash val="sysDot"/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41F6E3ED-09F9-4779-A743-03ACEC10ED40}"/>
              </a:ext>
            </a:extLst>
          </p:cNvPr>
          <p:cNvSpPr/>
          <p:nvPr/>
        </p:nvSpPr>
        <p:spPr>
          <a:xfrm>
            <a:off x="827584" y="3840661"/>
            <a:ext cx="1224136" cy="544830"/>
          </a:xfrm>
          <a:prstGeom prst="roundRect">
            <a:avLst/>
          </a:prstGeom>
          <a:ln w="38100">
            <a:noFill/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ru-RU" sz="2600" b="1" dirty="0">
                <a:latin typeface="Calibri" panose="020F0502020204030204" pitchFamily="34" charset="0"/>
              </a:rPr>
              <a:t>Зора</a:t>
            </a: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201F20AC-1D0F-43DD-BC9F-61FD569344A1}"/>
              </a:ext>
            </a:extLst>
          </p:cNvPr>
          <p:cNvSpPr/>
          <p:nvPr/>
        </p:nvSpPr>
        <p:spPr>
          <a:xfrm>
            <a:off x="107504" y="2391540"/>
            <a:ext cx="1877960" cy="544830"/>
          </a:xfrm>
          <a:prstGeom prst="roundRect">
            <a:avLst/>
          </a:prstGeom>
          <a:ln w="38100">
            <a:noFill/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ru-RU" sz="2600" b="1" dirty="0">
                <a:latin typeface="Calibri" panose="020F0502020204030204" pitchFamily="34" charset="0"/>
              </a:rPr>
              <a:t>Пре подне</a:t>
            </a: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A7B265E3-3173-474C-930A-5A5BC10081C7}"/>
              </a:ext>
            </a:extLst>
          </p:cNvPr>
          <p:cNvSpPr/>
          <p:nvPr/>
        </p:nvSpPr>
        <p:spPr>
          <a:xfrm>
            <a:off x="730769" y="1680421"/>
            <a:ext cx="1224136" cy="544830"/>
          </a:xfrm>
          <a:prstGeom prst="roundRect">
            <a:avLst/>
          </a:prstGeom>
          <a:ln w="38100">
            <a:noFill/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ru-RU" sz="2600" b="1" dirty="0">
                <a:latin typeface="Calibri" panose="020F0502020204030204" pitchFamily="34" charset="0"/>
              </a:rPr>
              <a:t>Подне</a:t>
            </a:r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2D5E39FC-7B8E-4E0C-B9AB-229BE795C0B4}"/>
              </a:ext>
            </a:extLst>
          </p:cNvPr>
          <p:cNvSpPr/>
          <p:nvPr/>
        </p:nvSpPr>
        <p:spPr>
          <a:xfrm>
            <a:off x="6958832" y="1665787"/>
            <a:ext cx="2185167" cy="544830"/>
          </a:xfrm>
          <a:prstGeom prst="roundRect">
            <a:avLst/>
          </a:prstGeom>
          <a:ln w="38100">
            <a:noFill/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ru-RU" sz="2600" b="1" dirty="0">
                <a:latin typeface="Calibri" panose="020F0502020204030204" pitchFamily="34" charset="0"/>
              </a:rPr>
              <a:t>После подне</a:t>
            </a:r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4C77BC02-5876-4E6E-BF63-D09F68A73EC2}"/>
              </a:ext>
            </a:extLst>
          </p:cNvPr>
          <p:cNvSpPr/>
          <p:nvPr/>
        </p:nvSpPr>
        <p:spPr>
          <a:xfrm>
            <a:off x="7206309" y="2184805"/>
            <a:ext cx="1038099" cy="544830"/>
          </a:xfrm>
          <a:prstGeom prst="roundRect">
            <a:avLst/>
          </a:prstGeom>
          <a:ln w="38100">
            <a:noFill/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ru-RU" sz="2600" b="1" dirty="0">
                <a:latin typeface="Calibri" panose="020F0502020204030204" pitchFamily="34" charset="0"/>
              </a:rPr>
              <a:t>Вече</a:t>
            </a:r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D06B7ECC-5EA0-4A5B-B076-7EE42192B208}"/>
              </a:ext>
            </a:extLst>
          </p:cNvPr>
          <p:cNvSpPr/>
          <p:nvPr/>
        </p:nvSpPr>
        <p:spPr>
          <a:xfrm>
            <a:off x="941833" y="6242806"/>
            <a:ext cx="1224136" cy="544830"/>
          </a:xfrm>
          <a:prstGeom prst="roundRect">
            <a:avLst/>
          </a:prstGeom>
          <a:ln w="38100">
            <a:noFill/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ru-RU" sz="2600" b="1" dirty="0">
                <a:latin typeface="Calibri" panose="020F0502020204030204" pitchFamily="34" charset="0"/>
              </a:rPr>
              <a:t>Поноћ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19C8EF29-4026-41A2-9A2C-9BE21D01B867}"/>
              </a:ext>
            </a:extLst>
          </p:cNvPr>
          <p:cNvCxnSpPr>
            <a:cxnSpLocks/>
          </p:cNvCxnSpPr>
          <p:nvPr/>
        </p:nvCxnSpPr>
        <p:spPr>
          <a:xfrm flipH="1">
            <a:off x="2051720" y="5522728"/>
            <a:ext cx="1584176" cy="936102"/>
          </a:xfrm>
          <a:prstGeom prst="straightConnector1">
            <a:avLst/>
          </a:prstGeom>
          <a:ln>
            <a:solidFill>
              <a:srgbClr val="F18522"/>
            </a:solidFill>
            <a:prstDash val="sysDot"/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2734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4" grpId="0"/>
      <p:bldP spid="35" grpId="0"/>
      <p:bldP spid="36" grpId="0"/>
      <p:bldP spid="38" grpId="0"/>
      <p:bldP spid="39" grpId="0"/>
      <p:bldP spid="4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2EE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croll: Horizontal 4"/>
          <p:cNvSpPr/>
          <p:nvPr/>
        </p:nvSpPr>
        <p:spPr>
          <a:xfrm>
            <a:off x="356704" y="121803"/>
            <a:ext cx="8496944" cy="2520280"/>
          </a:xfrm>
          <a:prstGeom prst="horizontalScroll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4800" b="1" dirty="0">
                <a:solidFill>
                  <a:schemeClr val="tx1"/>
                </a:solidFill>
              </a:rPr>
              <a:t>ЛЕПА РЕЧ И ГВОЗДЕНА ВРАТА ОТВАРА.</a:t>
            </a:r>
            <a:endParaRPr lang="sr-Latn-RS" sz="4800" b="1" dirty="0">
              <a:solidFill>
                <a:schemeClr val="tx1"/>
              </a:solidFill>
            </a:endParaRPr>
          </a:p>
        </p:txBody>
      </p:sp>
      <p:sp>
        <p:nvSpPr>
          <p:cNvPr id="7" name="Cloud 6">
            <a:extLst>
              <a:ext uri="{FF2B5EF4-FFF2-40B4-BE49-F238E27FC236}">
                <a16:creationId xmlns:a16="http://schemas.microsoft.com/office/drawing/2014/main" id="{53AABC92-A33B-4A0A-B169-E3E86F641BF1}"/>
              </a:ext>
            </a:extLst>
          </p:cNvPr>
          <p:cNvSpPr/>
          <p:nvPr/>
        </p:nvSpPr>
        <p:spPr>
          <a:xfrm>
            <a:off x="356704" y="3717032"/>
            <a:ext cx="3015059" cy="1759025"/>
          </a:xfrm>
          <a:prstGeom prst="cloud">
            <a:avLst/>
          </a:prstGeom>
          <a:solidFill>
            <a:schemeClr val="bg1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 altLang="sr-Latn-RS" sz="4800" b="1" dirty="0">
              <a:solidFill>
                <a:srgbClr val="B93679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97493D2-CDC3-4C27-B33E-A71781FE70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109" y="3891880"/>
            <a:ext cx="2064332" cy="14093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sr-Cyrl-RS" altLang="sr-Latn-RS" sz="4000" b="1" dirty="0">
                <a:solidFill>
                  <a:srgbClr val="00B8D7"/>
                </a:solidFill>
                <a:latin typeface="Calibri" panose="020F0502020204030204" pitchFamily="34" charset="0"/>
              </a:rPr>
              <a:t>Добро јутро!</a:t>
            </a:r>
            <a:endParaRPr lang="en-US" altLang="sr-Latn-RS" sz="4000" b="1" dirty="0">
              <a:solidFill>
                <a:srgbClr val="00B8D7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Cloud 11">
            <a:extLst>
              <a:ext uri="{FF2B5EF4-FFF2-40B4-BE49-F238E27FC236}">
                <a16:creationId xmlns:a16="http://schemas.microsoft.com/office/drawing/2014/main" id="{9CE44F14-C77F-4815-88BB-359C32C5E1C7}"/>
              </a:ext>
            </a:extLst>
          </p:cNvPr>
          <p:cNvSpPr/>
          <p:nvPr/>
        </p:nvSpPr>
        <p:spPr>
          <a:xfrm>
            <a:off x="3375466" y="2819222"/>
            <a:ext cx="3015059" cy="1759025"/>
          </a:xfrm>
          <a:prstGeom prst="cloud">
            <a:avLst/>
          </a:prstGeom>
          <a:solidFill>
            <a:schemeClr val="bg1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 altLang="sr-Latn-RS" sz="4800" b="1" dirty="0">
              <a:solidFill>
                <a:srgbClr val="B93679"/>
              </a:solidFill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012EDB4F-6308-4A5A-92D7-CB2980A05E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2183" y="2994070"/>
            <a:ext cx="2064332" cy="14093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sr-Cyrl-RS" altLang="sr-Latn-RS" sz="4000" b="1" dirty="0">
                <a:solidFill>
                  <a:srgbClr val="00B8D7"/>
                </a:solidFill>
                <a:latin typeface="Calibri" panose="020F0502020204030204" pitchFamily="34" charset="0"/>
              </a:rPr>
              <a:t>Добар дан!</a:t>
            </a:r>
            <a:endParaRPr lang="en-US" altLang="sr-Latn-RS" sz="4000" b="1" dirty="0">
              <a:solidFill>
                <a:srgbClr val="00B8D7"/>
              </a:solidFill>
              <a:latin typeface="Calibri" panose="020F0502020204030204" pitchFamily="34" charset="0"/>
            </a:endParaRPr>
          </a:p>
        </p:txBody>
      </p:sp>
      <p:sp>
        <p:nvSpPr>
          <p:cNvPr id="14" name="Cloud 13">
            <a:extLst>
              <a:ext uri="{FF2B5EF4-FFF2-40B4-BE49-F238E27FC236}">
                <a16:creationId xmlns:a16="http://schemas.microsoft.com/office/drawing/2014/main" id="{134AA262-1830-4A87-BB2F-8995F57CD3A0}"/>
              </a:ext>
            </a:extLst>
          </p:cNvPr>
          <p:cNvSpPr/>
          <p:nvPr/>
        </p:nvSpPr>
        <p:spPr>
          <a:xfrm>
            <a:off x="5506186" y="4534881"/>
            <a:ext cx="3015059" cy="1759025"/>
          </a:xfrm>
          <a:prstGeom prst="cloud">
            <a:avLst/>
          </a:prstGeom>
          <a:solidFill>
            <a:schemeClr val="bg1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 altLang="sr-Latn-RS" sz="4800" b="1" dirty="0">
              <a:solidFill>
                <a:srgbClr val="B93679"/>
              </a:solidFill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51CF0B54-3398-4281-866A-B52B808E20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3379" y="4740561"/>
            <a:ext cx="2064332" cy="14093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sr-Cyrl-RS" altLang="sr-Latn-RS" sz="4000" b="1" dirty="0">
                <a:solidFill>
                  <a:srgbClr val="00B8D7"/>
                </a:solidFill>
                <a:latin typeface="Calibri" panose="020F0502020204030204" pitchFamily="34" charset="0"/>
              </a:rPr>
              <a:t>Добро вече!</a:t>
            </a:r>
            <a:endParaRPr lang="en-US" altLang="sr-Latn-RS" sz="4000" b="1" dirty="0">
              <a:solidFill>
                <a:srgbClr val="00B8D7"/>
              </a:solidFill>
              <a:latin typeface="Calibri" panose="020F050202020403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FC3A4B5-30E5-499E-AB67-E03935F018B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3214" y="4740561"/>
            <a:ext cx="1242880" cy="2022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1687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lumMod val="94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141413"/>
            <a:ext cx="6979920" cy="305104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1374" y="4005064"/>
            <a:ext cx="3961252" cy="2497785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B2B74108-547D-41DD-A44A-7610510CCA8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908720"/>
          </a:xfrm>
          <a:prstGeom prst="rect">
            <a:avLst/>
          </a:prstGeom>
          <a:solidFill>
            <a:srgbClr val="00B8D7"/>
          </a:solidFill>
          <a:ln w="28575" cap="flat" cmpd="sng" algn="ctr">
            <a:noFill/>
            <a:prstDash val="sysDash"/>
            <a:miter lim="800000"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sr-Cyrl-RS" sz="4000" b="1" dirty="0">
                <a:solidFill>
                  <a:schemeClr val="bg1"/>
                </a:solidFill>
              </a:rPr>
              <a:t>Како се смењују обданица и ноћ</a:t>
            </a:r>
            <a:endParaRPr lang="x-none" sz="4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2EE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74E9C7D0-ACE9-4277-BEF9-7ECF0FC80C2B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908720"/>
          </a:xfrm>
          <a:prstGeom prst="rect">
            <a:avLst/>
          </a:prstGeom>
          <a:solidFill>
            <a:srgbClr val="00B8D7"/>
          </a:solidFill>
          <a:ln w="28575" cap="flat" cmpd="sng" algn="ctr">
            <a:noFill/>
            <a:prstDash val="sysDash"/>
            <a:miter lim="800000"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sr-Cyrl-RS" sz="4000" b="1" dirty="0">
                <a:solidFill>
                  <a:schemeClr val="bg1"/>
                </a:solidFill>
              </a:rPr>
              <a:t>Радни листић</a:t>
            </a:r>
            <a:endParaRPr lang="x-none" sz="4000" b="1" dirty="0">
              <a:solidFill>
                <a:schemeClr val="bg1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DC6A3DD-B59D-4B26-8E81-BBBFBBFEC8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3139"/>
          <a:stretch/>
        </p:blipFill>
        <p:spPr>
          <a:xfrm>
            <a:off x="269864" y="2204864"/>
            <a:ext cx="8856984" cy="2988297"/>
          </a:xfrm>
          <a:prstGeom prst="rect">
            <a:avLst/>
          </a:prstGeom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F80CE557-13FA-421F-B322-61B77EF3D09C}"/>
              </a:ext>
            </a:extLst>
          </p:cNvPr>
          <p:cNvCxnSpPr/>
          <p:nvPr/>
        </p:nvCxnSpPr>
        <p:spPr>
          <a:xfrm>
            <a:off x="2393592" y="2906925"/>
            <a:ext cx="4824536" cy="0"/>
          </a:xfrm>
          <a:prstGeom prst="straightConnector1">
            <a:avLst/>
          </a:prstGeom>
          <a:ln>
            <a:solidFill>
              <a:srgbClr val="F18522"/>
            </a:solidFill>
            <a:prstDash val="sysDot"/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D2D5DB6E-6EF1-4249-B667-4B859F2A76E7}"/>
              </a:ext>
            </a:extLst>
          </p:cNvPr>
          <p:cNvCxnSpPr>
            <a:cxnSpLocks/>
          </p:cNvCxnSpPr>
          <p:nvPr/>
        </p:nvCxnSpPr>
        <p:spPr>
          <a:xfrm>
            <a:off x="4913872" y="3410981"/>
            <a:ext cx="2304256" cy="936104"/>
          </a:xfrm>
          <a:prstGeom prst="straightConnector1">
            <a:avLst/>
          </a:prstGeom>
          <a:ln>
            <a:solidFill>
              <a:srgbClr val="F18522"/>
            </a:solidFill>
            <a:prstDash val="sysDot"/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12B28495-E7A8-472D-90FC-53D8482118DA}"/>
              </a:ext>
            </a:extLst>
          </p:cNvPr>
          <p:cNvCxnSpPr>
            <a:cxnSpLocks/>
          </p:cNvCxnSpPr>
          <p:nvPr/>
        </p:nvCxnSpPr>
        <p:spPr>
          <a:xfrm flipV="1">
            <a:off x="1817528" y="3410981"/>
            <a:ext cx="5400600" cy="432048"/>
          </a:xfrm>
          <a:prstGeom prst="straightConnector1">
            <a:avLst/>
          </a:prstGeom>
          <a:ln>
            <a:solidFill>
              <a:srgbClr val="F18522"/>
            </a:solidFill>
            <a:prstDash val="sysDot"/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52F9A4D3-471D-4D68-9AF1-64668A0D1BFE}"/>
              </a:ext>
            </a:extLst>
          </p:cNvPr>
          <p:cNvCxnSpPr>
            <a:cxnSpLocks/>
          </p:cNvCxnSpPr>
          <p:nvPr/>
        </p:nvCxnSpPr>
        <p:spPr>
          <a:xfrm>
            <a:off x="2105560" y="4347085"/>
            <a:ext cx="5112568" cy="504056"/>
          </a:xfrm>
          <a:prstGeom prst="straightConnector1">
            <a:avLst/>
          </a:prstGeom>
          <a:ln>
            <a:solidFill>
              <a:srgbClr val="F18522"/>
            </a:solidFill>
            <a:prstDash val="sysDot"/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515C3E1-8624-4A25-9243-D9F6B6FBEBDB}"/>
              </a:ext>
            </a:extLst>
          </p:cNvPr>
          <p:cNvCxnSpPr>
            <a:cxnSpLocks/>
          </p:cNvCxnSpPr>
          <p:nvPr/>
        </p:nvCxnSpPr>
        <p:spPr>
          <a:xfrm flipV="1">
            <a:off x="5129896" y="3843029"/>
            <a:ext cx="2088232" cy="1008112"/>
          </a:xfrm>
          <a:prstGeom prst="straightConnector1">
            <a:avLst/>
          </a:prstGeom>
          <a:ln>
            <a:solidFill>
              <a:srgbClr val="F18522"/>
            </a:solidFill>
            <a:prstDash val="sysDot"/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8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6BD2FF6-6FED-45B9-82EB-E873A17C6A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152400" y="3689056"/>
            <a:ext cx="3900040" cy="2940344"/>
          </a:xfrm>
          <a:prstGeom prst="flowChartConnector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965B6E7D-825F-4123-81F5-C412657CB761}"/>
              </a:ext>
            </a:extLst>
          </p:cNvPr>
          <p:cNvSpPr txBox="1">
            <a:spLocks/>
          </p:cNvSpPr>
          <p:nvPr/>
        </p:nvSpPr>
        <p:spPr>
          <a:xfrm>
            <a:off x="152400" y="228600"/>
            <a:ext cx="8686800" cy="1066800"/>
          </a:xfrm>
          <a:prstGeom prst="rect">
            <a:avLst/>
          </a:prstGeo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endParaRPr lang="sr-Cyrl-RS" sz="5400" b="1" dirty="0">
              <a:latin typeface="+mn-lt"/>
              <a:ea typeface="+mj-ea"/>
              <a:cs typeface="+mj-cs"/>
            </a:endParaRPr>
          </a:p>
          <a:p>
            <a:pPr algn="ctr" eaLnBrk="1" fontAlgn="auto" hangingPunct="1">
              <a:spcAft>
                <a:spcPts val="0"/>
              </a:spcAft>
              <a:defRPr/>
            </a:pPr>
            <a:endParaRPr lang="sr-Cyrl-RS" sz="3600" b="1" dirty="0">
              <a:solidFill>
                <a:srgbClr val="C00000"/>
              </a:solidFill>
              <a:latin typeface="+mn-lt"/>
              <a:ea typeface="+mj-ea"/>
              <a:cs typeface="+mj-cs"/>
            </a:endParaRPr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sr-Cyrl-RS" sz="5400" b="1" dirty="0">
                <a:latin typeface="+mn-lt"/>
                <a:ea typeface="+mj-ea"/>
                <a:cs typeface="+mj-cs"/>
              </a:rPr>
              <a:t> </a:t>
            </a:r>
            <a:endParaRPr lang="en-US" sz="5400" b="1" dirty="0">
              <a:latin typeface="+mn-lt"/>
              <a:ea typeface="+mj-ea"/>
              <a:cs typeface="+mj-cs"/>
            </a:endParaRPr>
          </a:p>
        </p:txBody>
      </p:sp>
      <p:sp>
        <p:nvSpPr>
          <p:cNvPr id="6" name="Cloud 5">
            <a:extLst>
              <a:ext uri="{FF2B5EF4-FFF2-40B4-BE49-F238E27FC236}">
                <a16:creationId xmlns:a16="http://schemas.microsoft.com/office/drawing/2014/main" id="{CD157773-AAA1-4450-977B-37AA8AB422D9}"/>
              </a:ext>
            </a:extLst>
          </p:cNvPr>
          <p:cNvSpPr/>
          <p:nvPr/>
        </p:nvSpPr>
        <p:spPr>
          <a:xfrm>
            <a:off x="976312" y="794516"/>
            <a:ext cx="7477125" cy="4058412"/>
          </a:xfrm>
          <a:prstGeom prst="cloud">
            <a:avLst/>
          </a:prstGeom>
          <a:solidFill>
            <a:schemeClr val="bg1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 altLang="sr-Latn-RS" sz="9600" b="1" dirty="0">
              <a:solidFill>
                <a:srgbClr val="99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1996C11-CD90-461B-A1EC-2677E1945271}"/>
              </a:ext>
            </a:extLst>
          </p:cNvPr>
          <p:cNvSpPr txBox="1"/>
          <p:nvPr/>
        </p:nvSpPr>
        <p:spPr>
          <a:xfrm>
            <a:off x="1906562" y="1861340"/>
            <a:ext cx="56166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4800" b="1" dirty="0">
                <a:latin typeface="+mn-lt"/>
              </a:rPr>
              <a:t>Који ти је омиљени део дана?</a:t>
            </a:r>
            <a:endParaRPr lang="en-US" sz="4800" b="1" dirty="0">
              <a:latin typeface="+mn-lt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227654C-A642-4BC8-8790-A86B8399D5E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EFC"/>
              </a:clrFrom>
              <a:clrTo>
                <a:srgbClr val="FFFE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5763" y="3362548"/>
            <a:ext cx="1327423" cy="2708920"/>
          </a:xfrm>
          <a:prstGeom prst="rect">
            <a:avLst/>
          </a:prstGeom>
        </p:spPr>
      </p:pic>
    </p:spTree>
  </p:cSld>
  <p:clrMapOvr>
    <a:masterClrMapping/>
  </p:clrMapOvr>
  <p:transition>
    <p:wedge/>
  </p:transition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2415</TotalTime>
  <Words>104</Words>
  <Application>Microsoft Office PowerPoint</Application>
  <PresentationFormat>On-screen Show (4:3)</PresentationFormat>
  <Paragraphs>62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emilija.kovacevic</dc:creator>
  <cp:lastModifiedBy>Milica Vujnovic</cp:lastModifiedBy>
  <cp:revision>153</cp:revision>
  <dcterms:created xsi:type="dcterms:W3CDTF">2014-12-17T09:19:58Z</dcterms:created>
  <dcterms:modified xsi:type="dcterms:W3CDTF">2019-09-04T11:59:45Z</dcterms:modified>
</cp:coreProperties>
</file>